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5.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8.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95" r:id="rId5"/>
    <p:sldMasterId id="2147483754" r:id="rId6"/>
    <p:sldMasterId id="2147483923" r:id="rId7"/>
    <p:sldMasterId id="2147483932" r:id="rId8"/>
    <p:sldMasterId id="2147483962" r:id="rId9"/>
    <p:sldMasterId id="2147483980" r:id="rId10"/>
    <p:sldMasterId id="2147483992" r:id="rId11"/>
    <p:sldMasterId id="2147484000" r:id="rId12"/>
  </p:sldMasterIdLst>
  <p:notesMasterIdLst>
    <p:notesMasterId r:id="rId80"/>
  </p:notesMasterIdLst>
  <p:handoutMasterIdLst>
    <p:handoutMasterId r:id="rId81"/>
  </p:handoutMasterIdLst>
  <p:sldIdLst>
    <p:sldId id="580" r:id="rId13"/>
    <p:sldId id="557" r:id="rId14"/>
    <p:sldId id="445" r:id="rId15"/>
    <p:sldId id="446" r:id="rId16"/>
    <p:sldId id="447" r:id="rId17"/>
    <p:sldId id="358" r:id="rId18"/>
    <p:sldId id="359" r:id="rId19"/>
    <p:sldId id="360" r:id="rId20"/>
    <p:sldId id="361" r:id="rId21"/>
    <p:sldId id="362" r:id="rId22"/>
    <p:sldId id="363" r:id="rId23"/>
    <p:sldId id="364" r:id="rId24"/>
    <p:sldId id="367" r:id="rId25"/>
    <p:sldId id="369" r:id="rId26"/>
    <p:sldId id="370" r:id="rId27"/>
    <p:sldId id="567" r:id="rId28"/>
    <p:sldId id="602" r:id="rId29"/>
    <p:sldId id="256" r:id="rId30"/>
    <p:sldId id="258" r:id="rId31"/>
    <p:sldId id="257" r:id="rId32"/>
    <p:sldId id="259" r:id="rId33"/>
    <p:sldId id="385" r:id="rId34"/>
    <p:sldId id="383" r:id="rId35"/>
    <p:sldId id="585" r:id="rId36"/>
    <p:sldId id="586" r:id="rId37"/>
    <p:sldId id="587" r:id="rId38"/>
    <p:sldId id="588" r:id="rId39"/>
    <p:sldId id="589" r:id="rId40"/>
    <p:sldId id="590" r:id="rId41"/>
    <p:sldId id="591" r:id="rId42"/>
    <p:sldId id="592" r:id="rId43"/>
    <p:sldId id="593" r:id="rId44"/>
    <p:sldId id="269" r:id="rId45"/>
    <p:sldId id="595" r:id="rId46"/>
    <p:sldId id="581" r:id="rId47"/>
    <p:sldId id="582" r:id="rId48"/>
    <p:sldId id="277" r:id="rId49"/>
    <p:sldId id="276" r:id="rId50"/>
    <p:sldId id="268" r:id="rId51"/>
    <p:sldId id="583" r:id="rId52"/>
    <p:sldId id="266" r:id="rId53"/>
    <p:sldId id="584" r:id="rId54"/>
    <p:sldId id="260" r:id="rId55"/>
    <p:sldId id="261" r:id="rId56"/>
    <p:sldId id="262" r:id="rId57"/>
    <p:sldId id="263" r:id="rId58"/>
    <p:sldId id="264" r:id="rId59"/>
    <p:sldId id="265" r:id="rId60"/>
    <p:sldId id="267" r:id="rId61"/>
    <p:sldId id="270" r:id="rId62"/>
    <p:sldId id="596" r:id="rId63"/>
    <p:sldId id="597" r:id="rId64"/>
    <p:sldId id="598" r:id="rId65"/>
    <p:sldId id="599" r:id="rId66"/>
    <p:sldId id="271" r:id="rId67"/>
    <p:sldId id="600" r:id="rId68"/>
    <p:sldId id="273" r:id="rId69"/>
    <p:sldId id="272" r:id="rId70"/>
    <p:sldId id="601" r:id="rId71"/>
    <p:sldId id="481" r:id="rId72"/>
    <p:sldId id="483" r:id="rId73"/>
    <p:sldId id="478" r:id="rId74"/>
    <p:sldId id="365" r:id="rId75"/>
    <p:sldId id="366" r:id="rId76"/>
    <p:sldId id="368" r:id="rId77"/>
    <p:sldId id="548" r:id="rId78"/>
    <p:sldId id="560"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C0D93D7-16F1-46AF-BDD7-0B5A8CC09459}">
          <p14:sldIdLst>
            <p14:sldId id="580"/>
            <p14:sldId id="557"/>
            <p14:sldId id="445"/>
            <p14:sldId id="446"/>
            <p14:sldId id="447"/>
            <p14:sldId id="358"/>
            <p14:sldId id="359"/>
            <p14:sldId id="360"/>
            <p14:sldId id="361"/>
            <p14:sldId id="362"/>
            <p14:sldId id="363"/>
            <p14:sldId id="364"/>
            <p14:sldId id="367"/>
            <p14:sldId id="369"/>
            <p14:sldId id="370"/>
            <p14:sldId id="567"/>
            <p14:sldId id="602"/>
            <p14:sldId id="256"/>
            <p14:sldId id="258"/>
            <p14:sldId id="257"/>
            <p14:sldId id="259"/>
            <p14:sldId id="385"/>
            <p14:sldId id="383"/>
            <p14:sldId id="585"/>
            <p14:sldId id="586"/>
            <p14:sldId id="587"/>
            <p14:sldId id="588"/>
            <p14:sldId id="589"/>
            <p14:sldId id="590"/>
            <p14:sldId id="591"/>
            <p14:sldId id="592"/>
            <p14:sldId id="593"/>
            <p14:sldId id="269"/>
            <p14:sldId id="595"/>
            <p14:sldId id="581"/>
            <p14:sldId id="582"/>
            <p14:sldId id="277"/>
            <p14:sldId id="276"/>
            <p14:sldId id="268"/>
            <p14:sldId id="583"/>
            <p14:sldId id="266"/>
            <p14:sldId id="584"/>
            <p14:sldId id="260"/>
            <p14:sldId id="261"/>
            <p14:sldId id="262"/>
            <p14:sldId id="263"/>
            <p14:sldId id="264"/>
            <p14:sldId id="265"/>
            <p14:sldId id="267"/>
            <p14:sldId id="270"/>
            <p14:sldId id="596"/>
            <p14:sldId id="597"/>
            <p14:sldId id="598"/>
            <p14:sldId id="599"/>
            <p14:sldId id="271"/>
            <p14:sldId id="600"/>
            <p14:sldId id="273"/>
            <p14:sldId id="272"/>
            <p14:sldId id="601"/>
            <p14:sldId id="481"/>
            <p14:sldId id="483"/>
            <p14:sldId id="478"/>
            <p14:sldId id="365"/>
            <p14:sldId id="366"/>
            <p14:sldId id="368"/>
            <p14:sldId id="548"/>
            <p14:sldId id="56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97CCFCD2-CFB2-AD19-DECC-C8BE11E221CA}" name="Topete, Laura" initials="TL" userId="S::ltopete@co.yuba.ca.us::fb4b38fb-1fad-421a-9181-dd45b3a37fd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F47"/>
    <a:srgbClr val="0000FF"/>
    <a:srgbClr val="FFFFFF"/>
    <a:srgbClr val="00CC99"/>
    <a:srgbClr val="0F496F"/>
    <a:srgbClr val="051522"/>
    <a:srgbClr val="FA820A"/>
    <a:srgbClr val="000000"/>
    <a:srgbClr val="E3FBFE"/>
    <a:srgbClr val="0520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DBC78E-FB42-40AA-911F-656D0EDE4C04}" v="377" dt="2025-07-28T15:35:12.863"/>
  </p1510:revLst>
</p1510:revInfo>
</file>

<file path=ppt/tableStyles.xml><?xml version="1.0" encoding="utf-8"?>
<a:tblStyleLst xmlns:a="http://schemas.openxmlformats.org/drawingml/2006/main" def="{10A1B5D5-9B99-4C35-A422-299274C87663}">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339" autoAdjust="0"/>
    <p:restoredTop sz="96323" autoAdjust="0"/>
  </p:normalViewPr>
  <p:slideViewPr>
    <p:cSldViewPr snapToGrid="0" snapToObjects="1" showGuides="1">
      <p:cViewPr varScale="1">
        <p:scale>
          <a:sx n="90" d="100"/>
          <a:sy n="90" d="100"/>
        </p:scale>
        <p:origin x="90" y="162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theme" Target="theme/theme1.xml"/><Relationship Id="rId16" Type="http://schemas.openxmlformats.org/officeDocument/2006/relationships/slide" Target="slides/slide4.xml"/><Relationship Id="rId11" Type="http://schemas.openxmlformats.org/officeDocument/2006/relationships/slideMaster" Target="slideMasters/slideMaster8.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5" Type="http://schemas.openxmlformats.org/officeDocument/2006/relationships/slideMaster" Target="slideMasters/slideMaster2.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viewProps" Target="viewProps.xml"/><Relationship Id="rId88"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handoutMaster" Target="handoutMasters/handoutMaster1.xml"/><Relationship Id="rId86"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7" Type="http://schemas.openxmlformats.org/officeDocument/2006/relationships/slideMaster" Target="slideMasters/slideMaster4.xml"/><Relationship Id="rId71" Type="http://schemas.openxmlformats.org/officeDocument/2006/relationships/slide" Target="slides/slide59.xml"/><Relationship Id="rId2" Type="http://schemas.openxmlformats.org/officeDocument/2006/relationships/customXml" Target="../customXml/item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microsoft.com/office/2015/10/relationships/revisionInfo" Target="revisionInfo.xml"/><Relationship Id="rId61" Type="http://schemas.openxmlformats.org/officeDocument/2006/relationships/slide" Target="slides/slide49.xml"/><Relationship Id="rId8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her Wolfe" userId="33ba21ad-777f-4e34-a4bb-51e89af92b29" providerId="ADAL" clId="{64DBC78E-FB42-40AA-911F-656D0EDE4C04}"/>
    <pc:docChg chg="undo redo custSel addSld delSld modSld modSection">
      <pc:chgData name="Heather Wolfe" userId="33ba21ad-777f-4e34-a4bb-51e89af92b29" providerId="ADAL" clId="{64DBC78E-FB42-40AA-911F-656D0EDE4C04}" dt="2025-07-28T15:35:22.859" v="2689" actId="1076"/>
      <pc:docMkLst>
        <pc:docMk/>
      </pc:docMkLst>
      <pc:sldChg chg="modSp mod">
        <pc:chgData name="Heather Wolfe" userId="33ba21ad-777f-4e34-a4bb-51e89af92b29" providerId="ADAL" clId="{64DBC78E-FB42-40AA-911F-656D0EDE4C04}" dt="2025-07-25T18:55:51.489" v="1847" actId="20577"/>
        <pc:sldMkLst>
          <pc:docMk/>
          <pc:sldMk cId="900136270" sldId="256"/>
        </pc:sldMkLst>
        <pc:spChg chg="mod">
          <ac:chgData name="Heather Wolfe" userId="33ba21ad-777f-4e34-a4bb-51e89af92b29" providerId="ADAL" clId="{64DBC78E-FB42-40AA-911F-656D0EDE4C04}" dt="2025-07-25T18:55:51.489" v="1847" actId="20577"/>
          <ac:spMkLst>
            <pc:docMk/>
            <pc:sldMk cId="900136270" sldId="256"/>
            <ac:spMk id="3" creationId="{FE643A0E-7784-265E-58B1-5B0FC05C885A}"/>
          </ac:spMkLst>
        </pc:spChg>
      </pc:sldChg>
      <pc:sldChg chg="modSp mod">
        <pc:chgData name="Heather Wolfe" userId="33ba21ad-777f-4e34-a4bb-51e89af92b29" providerId="ADAL" clId="{64DBC78E-FB42-40AA-911F-656D0EDE4C04}" dt="2025-07-25T18:56:22.232" v="1850" actId="15"/>
        <pc:sldMkLst>
          <pc:docMk/>
          <pc:sldMk cId="81667369" sldId="257"/>
        </pc:sldMkLst>
        <pc:spChg chg="mod">
          <ac:chgData name="Heather Wolfe" userId="33ba21ad-777f-4e34-a4bb-51e89af92b29" providerId="ADAL" clId="{64DBC78E-FB42-40AA-911F-656D0EDE4C04}" dt="2025-07-25T18:56:22.232" v="1850" actId="15"/>
          <ac:spMkLst>
            <pc:docMk/>
            <pc:sldMk cId="81667369" sldId="257"/>
            <ac:spMk id="5" creationId="{DCDA0A60-3D26-EAA5-2EB9-EE91646FB08A}"/>
          </ac:spMkLst>
        </pc:spChg>
      </pc:sldChg>
      <pc:sldChg chg="delSp modSp mod">
        <pc:chgData name="Heather Wolfe" userId="33ba21ad-777f-4e34-a4bb-51e89af92b29" providerId="ADAL" clId="{64DBC78E-FB42-40AA-911F-656D0EDE4C04}" dt="2025-07-25T21:27:54.448" v="2521" actId="478"/>
        <pc:sldMkLst>
          <pc:docMk/>
          <pc:sldMk cId="3838128182" sldId="269"/>
        </pc:sldMkLst>
        <pc:picChg chg="mod">
          <ac:chgData name="Heather Wolfe" userId="33ba21ad-777f-4e34-a4bb-51e89af92b29" providerId="ADAL" clId="{64DBC78E-FB42-40AA-911F-656D0EDE4C04}" dt="2025-07-25T20:21:56.074" v="2419" actId="1076"/>
          <ac:picMkLst>
            <pc:docMk/>
            <pc:sldMk cId="3838128182" sldId="269"/>
            <ac:picMk id="1026" creationId="{A91071B2-A4A7-BD9F-1DFF-A94347AAD3E4}"/>
          </ac:picMkLst>
        </pc:picChg>
      </pc:sldChg>
      <pc:sldChg chg="addSp modSp mod">
        <pc:chgData name="Heather Wolfe" userId="33ba21ad-777f-4e34-a4bb-51e89af92b29" providerId="ADAL" clId="{64DBC78E-FB42-40AA-911F-656D0EDE4C04}" dt="2025-07-25T20:26:56.486" v="2438" actId="1076"/>
        <pc:sldMkLst>
          <pc:docMk/>
          <pc:sldMk cId="1362456701" sldId="271"/>
        </pc:sldMkLst>
        <pc:spChg chg="mod">
          <ac:chgData name="Heather Wolfe" userId="33ba21ad-777f-4e34-a4bb-51e89af92b29" providerId="ADAL" clId="{64DBC78E-FB42-40AA-911F-656D0EDE4C04}" dt="2025-07-25T20:17:45.510" v="2417" actId="20577"/>
          <ac:spMkLst>
            <pc:docMk/>
            <pc:sldMk cId="1362456701" sldId="271"/>
            <ac:spMk id="3" creationId="{4FDC09B5-8589-31CC-73A9-4B0BD2890C1D}"/>
          </ac:spMkLst>
        </pc:spChg>
        <pc:graphicFrameChg chg="mod modGraphic">
          <ac:chgData name="Heather Wolfe" userId="33ba21ad-777f-4e34-a4bb-51e89af92b29" providerId="ADAL" clId="{64DBC78E-FB42-40AA-911F-656D0EDE4C04}" dt="2025-07-25T20:18:18.591" v="2418" actId="14734"/>
          <ac:graphicFrameMkLst>
            <pc:docMk/>
            <pc:sldMk cId="1362456701" sldId="271"/>
            <ac:graphicFrameMk id="5" creationId="{E2C8AE63-74E1-3222-989E-F20791154EA1}"/>
          </ac:graphicFrameMkLst>
        </pc:graphicFrameChg>
        <pc:picChg chg="mod">
          <ac:chgData name="Heather Wolfe" userId="33ba21ad-777f-4e34-a4bb-51e89af92b29" providerId="ADAL" clId="{64DBC78E-FB42-40AA-911F-656D0EDE4C04}" dt="2025-07-25T20:16:56.658" v="2410" actId="1076"/>
          <ac:picMkLst>
            <pc:docMk/>
            <pc:sldMk cId="1362456701" sldId="271"/>
            <ac:picMk id="2" creationId="{9F671718-580C-21B8-2585-B607378DF433}"/>
          </ac:picMkLst>
        </pc:picChg>
        <pc:picChg chg="add mod">
          <ac:chgData name="Heather Wolfe" userId="33ba21ad-777f-4e34-a4bb-51e89af92b29" providerId="ADAL" clId="{64DBC78E-FB42-40AA-911F-656D0EDE4C04}" dt="2025-07-25T20:26:56.486" v="2438" actId="1076"/>
          <ac:picMkLst>
            <pc:docMk/>
            <pc:sldMk cId="1362456701" sldId="271"/>
            <ac:picMk id="6" creationId="{F64454E2-2049-BC4B-5DA8-0D51BB726FAD}"/>
          </ac:picMkLst>
        </pc:picChg>
        <pc:picChg chg="mod">
          <ac:chgData name="Heather Wolfe" userId="33ba21ad-777f-4e34-a4bb-51e89af92b29" providerId="ADAL" clId="{64DBC78E-FB42-40AA-911F-656D0EDE4C04}" dt="2025-07-25T20:16:53.529" v="2409" actId="1076"/>
          <ac:picMkLst>
            <pc:docMk/>
            <pc:sldMk cId="1362456701" sldId="271"/>
            <ac:picMk id="9" creationId="{B6EE69FB-2D03-283A-B6F1-EDBB01302D75}"/>
          </ac:picMkLst>
        </pc:picChg>
      </pc:sldChg>
      <pc:sldChg chg="modSp mod">
        <pc:chgData name="Heather Wolfe" userId="33ba21ad-777f-4e34-a4bb-51e89af92b29" providerId="ADAL" clId="{64DBC78E-FB42-40AA-911F-656D0EDE4C04}" dt="2025-07-25T18:36:29.166" v="1754" actId="14100"/>
        <pc:sldMkLst>
          <pc:docMk/>
          <pc:sldMk cId="880823929" sldId="358"/>
        </pc:sldMkLst>
        <pc:spChg chg="mod">
          <ac:chgData name="Heather Wolfe" userId="33ba21ad-777f-4e34-a4bb-51e89af92b29" providerId="ADAL" clId="{64DBC78E-FB42-40AA-911F-656D0EDE4C04}" dt="2025-07-25T18:36:29.166" v="1754" actId="14100"/>
          <ac:spMkLst>
            <pc:docMk/>
            <pc:sldMk cId="880823929" sldId="358"/>
            <ac:spMk id="3" creationId="{00000000-0000-0000-0000-000000000000}"/>
          </ac:spMkLst>
        </pc:spChg>
      </pc:sldChg>
      <pc:sldChg chg="modSp mod">
        <pc:chgData name="Heather Wolfe" userId="33ba21ad-777f-4e34-a4bb-51e89af92b29" providerId="ADAL" clId="{64DBC78E-FB42-40AA-911F-656D0EDE4C04}" dt="2025-07-25T18:37:33.824" v="1759" actId="20577"/>
        <pc:sldMkLst>
          <pc:docMk/>
          <pc:sldMk cId="1997121195" sldId="359"/>
        </pc:sldMkLst>
        <pc:spChg chg="mod">
          <ac:chgData name="Heather Wolfe" userId="33ba21ad-777f-4e34-a4bb-51e89af92b29" providerId="ADAL" clId="{64DBC78E-FB42-40AA-911F-656D0EDE4C04}" dt="2025-07-25T18:37:33.824" v="1759" actId="20577"/>
          <ac:spMkLst>
            <pc:docMk/>
            <pc:sldMk cId="1997121195" sldId="359"/>
            <ac:spMk id="3" creationId="{00000000-0000-0000-0000-000000000000}"/>
          </ac:spMkLst>
        </pc:spChg>
      </pc:sldChg>
      <pc:sldChg chg="modSp mod">
        <pc:chgData name="Heather Wolfe" userId="33ba21ad-777f-4e34-a4bb-51e89af92b29" providerId="ADAL" clId="{64DBC78E-FB42-40AA-911F-656D0EDE4C04}" dt="2025-07-25T18:38:46.865" v="1771" actId="1076"/>
        <pc:sldMkLst>
          <pc:docMk/>
          <pc:sldMk cId="4112988102" sldId="360"/>
        </pc:sldMkLst>
        <pc:spChg chg="mod">
          <ac:chgData name="Heather Wolfe" userId="33ba21ad-777f-4e34-a4bb-51e89af92b29" providerId="ADAL" clId="{64DBC78E-FB42-40AA-911F-656D0EDE4C04}" dt="2025-07-25T18:38:46.865" v="1771" actId="1076"/>
          <ac:spMkLst>
            <pc:docMk/>
            <pc:sldMk cId="4112988102" sldId="360"/>
            <ac:spMk id="3" creationId="{00000000-0000-0000-0000-000000000000}"/>
          </ac:spMkLst>
        </pc:spChg>
      </pc:sldChg>
      <pc:sldChg chg="modSp mod">
        <pc:chgData name="Heather Wolfe" userId="33ba21ad-777f-4e34-a4bb-51e89af92b29" providerId="ADAL" clId="{64DBC78E-FB42-40AA-911F-656D0EDE4C04}" dt="2025-07-25T18:42:37.447" v="1774" actId="5793"/>
        <pc:sldMkLst>
          <pc:docMk/>
          <pc:sldMk cId="2124877570" sldId="362"/>
        </pc:sldMkLst>
        <pc:spChg chg="mod">
          <ac:chgData name="Heather Wolfe" userId="33ba21ad-777f-4e34-a4bb-51e89af92b29" providerId="ADAL" clId="{64DBC78E-FB42-40AA-911F-656D0EDE4C04}" dt="2025-07-25T18:42:37.447" v="1774" actId="5793"/>
          <ac:spMkLst>
            <pc:docMk/>
            <pc:sldMk cId="2124877570" sldId="362"/>
            <ac:spMk id="3" creationId="{00000000-0000-0000-0000-000000000000}"/>
          </ac:spMkLst>
        </pc:spChg>
      </pc:sldChg>
      <pc:sldChg chg="modSp mod">
        <pc:chgData name="Heather Wolfe" userId="33ba21ad-777f-4e34-a4bb-51e89af92b29" providerId="ADAL" clId="{64DBC78E-FB42-40AA-911F-656D0EDE4C04}" dt="2025-07-25T18:43:05.729" v="1781" actId="20577"/>
        <pc:sldMkLst>
          <pc:docMk/>
          <pc:sldMk cId="1934562552" sldId="363"/>
        </pc:sldMkLst>
        <pc:spChg chg="mod">
          <ac:chgData name="Heather Wolfe" userId="33ba21ad-777f-4e34-a4bb-51e89af92b29" providerId="ADAL" clId="{64DBC78E-FB42-40AA-911F-656D0EDE4C04}" dt="2025-07-25T18:43:05.729" v="1781" actId="20577"/>
          <ac:spMkLst>
            <pc:docMk/>
            <pc:sldMk cId="1934562552" sldId="363"/>
            <ac:spMk id="3" creationId="{00000000-0000-0000-0000-000000000000}"/>
          </ac:spMkLst>
        </pc:spChg>
      </pc:sldChg>
      <pc:sldChg chg="modSp mod">
        <pc:chgData name="Heather Wolfe" userId="33ba21ad-777f-4e34-a4bb-51e89af92b29" providerId="ADAL" clId="{64DBC78E-FB42-40AA-911F-656D0EDE4C04}" dt="2025-07-25T18:43:17.768" v="1782" actId="20577"/>
        <pc:sldMkLst>
          <pc:docMk/>
          <pc:sldMk cId="2048103802" sldId="364"/>
        </pc:sldMkLst>
        <pc:spChg chg="mod">
          <ac:chgData name="Heather Wolfe" userId="33ba21ad-777f-4e34-a4bb-51e89af92b29" providerId="ADAL" clId="{64DBC78E-FB42-40AA-911F-656D0EDE4C04}" dt="2025-07-25T18:43:17.768" v="1782" actId="20577"/>
          <ac:spMkLst>
            <pc:docMk/>
            <pc:sldMk cId="2048103802" sldId="364"/>
            <ac:spMk id="3" creationId="{00000000-0000-0000-0000-000000000000}"/>
          </ac:spMkLst>
        </pc:spChg>
      </pc:sldChg>
      <pc:sldChg chg="addSp delSp modSp mod">
        <pc:chgData name="Heather Wolfe" userId="33ba21ad-777f-4e34-a4bb-51e89af92b29" providerId="ADAL" clId="{64DBC78E-FB42-40AA-911F-656D0EDE4C04}" dt="2025-07-25T21:11:14.790" v="2454" actId="20577"/>
        <pc:sldMkLst>
          <pc:docMk/>
          <pc:sldMk cId="3057445379" sldId="365"/>
        </pc:sldMkLst>
        <pc:graphicFrameChg chg="modGraphic">
          <ac:chgData name="Heather Wolfe" userId="33ba21ad-777f-4e34-a4bb-51e89af92b29" providerId="ADAL" clId="{64DBC78E-FB42-40AA-911F-656D0EDE4C04}" dt="2025-07-25T21:11:14.790" v="2454" actId="20577"/>
          <ac:graphicFrameMkLst>
            <pc:docMk/>
            <pc:sldMk cId="3057445379" sldId="365"/>
            <ac:graphicFrameMk id="11" creationId="{00000000-0000-0000-0000-000000000000}"/>
          </ac:graphicFrameMkLst>
        </pc:graphicFrameChg>
      </pc:sldChg>
      <pc:sldChg chg="modSp mod">
        <pc:chgData name="Heather Wolfe" userId="33ba21ad-777f-4e34-a4bb-51e89af92b29" providerId="ADAL" clId="{64DBC78E-FB42-40AA-911F-656D0EDE4C04}" dt="2025-07-25T18:46:28.204" v="1801" actId="20577"/>
        <pc:sldMkLst>
          <pc:docMk/>
          <pc:sldMk cId="3048873365" sldId="366"/>
        </pc:sldMkLst>
        <pc:spChg chg="mod">
          <ac:chgData name="Heather Wolfe" userId="33ba21ad-777f-4e34-a4bb-51e89af92b29" providerId="ADAL" clId="{64DBC78E-FB42-40AA-911F-656D0EDE4C04}" dt="2025-07-25T18:46:28.204" v="1801" actId="20577"/>
          <ac:spMkLst>
            <pc:docMk/>
            <pc:sldMk cId="3048873365" sldId="366"/>
            <ac:spMk id="3" creationId="{00000000-0000-0000-0000-000000000000}"/>
          </ac:spMkLst>
        </pc:spChg>
      </pc:sldChg>
      <pc:sldChg chg="modSp mod">
        <pc:chgData name="Heather Wolfe" userId="33ba21ad-777f-4e34-a4bb-51e89af92b29" providerId="ADAL" clId="{64DBC78E-FB42-40AA-911F-656D0EDE4C04}" dt="2025-07-25T18:49:23.978" v="1805" actId="12"/>
        <pc:sldMkLst>
          <pc:docMk/>
          <pc:sldMk cId="169689662" sldId="368"/>
        </pc:sldMkLst>
        <pc:spChg chg="mod">
          <ac:chgData name="Heather Wolfe" userId="33ba21ad-777f-4e34-a4bb-51e89af92b29" providerId="ADAL" clId="{64DBC78E-FB42-40AA-911F-656D0EDE4C04}" dt="2025-07-25T18:49:23.978" v="1805" actId="12"/>
          <ac:spMkLst>
            <pc:docMk/>
            <pc:sldMk cId="169689662" sldId="368"/>
            <ac:spMk id="3" creationId="{00000000-0000-0000-0000-000000000000}"/>
          </ac:spMkLst>
        </pc:spChg>
      </pc:sldChg>
      <pc:sldChg chg="modSp mod">
        <pc:chgData name="Heather Wolfe" userId="33ba21ad-777f-4e34-a4bb-51e89af92b29" providerId="ADAL" clId="{64DBC78E-FB42-40AA-911F-656D0EDE4C04}" dt="2025-07-25T18:50:06.932" v="1817" actId="27636"/>
        <pc:sldMkLst>
          <pc:docMk/>
          <pc:sldMk cId="995454314" sldId="369"/>
        </pc:sldMkLst>
        <pc:spChg chg="mod">
          <ac:chgData name="Heather Wolfe" userId="33ba21ad-777f-4e34-a4bb-51e89af92b29" providerId="ADAL" clId="{64DBC78E-FB42-40AA-911F-656D0EDE4C04}" dt="2025-07-25T18:50:06.932" v="1817" actId="27636"/>
          <ac:spMkLst>
            <pc:docMk/>
            <pc:sldMk cId="995454314" sldId="369"/>
            <ac:spMk id="3" creationId="{00000000-0000-0000-0000-000000000000}"/>
          </ac:spMkLst>
        </pc:spChg>
      </pc:sldChg>
      <pc:sldChg chg="delSp modSp mod">
        <pc:chgData name="Heather Wolfe" userId="33ba21ad-777f-4e34-a4bb-51e89af92b29" providerId="ADAL" clId="{64DBC78E-FB42-40AA-911F-656D0EDE4C04}" dt="2025-07-25T18:52:30.462" v="1835" actId="255"/>
        <pc:sldMkLst>
          <pc:docMk/>
          <pc:sldMk cId="272942309" sldId="370"/>
        </pc:sldMkLst>
        <pc:spChg chg="mod">
          <ac:chgData name="Heather Wolfe" userId="33ba21ad-777f-4e34-a4bb-51e89af92b29" providerId="ADAL" clId="{64DBC78E-FB42-40AA-911F-656D0EDE4C04}" dt="2025-07-25T18:52:30.462" v="1835" actId="255"/>
          <ac:spMkLst>
            <pc:docMk/>
            <pc:sldMk cId="272942309" sldId="370"/>
            <ac:spMk id="3" creationId="{00000000-0000-0000-0000-000000000000}"/>
          </ac:spMkLst>
        </pc:spChg>
      </pc:sldChg>
      <pc:sldChg chg="modSp mod">
        <pc:chgData name="Heather Wolfe" userId="33ba21ad-777f-4e34-a4bb-51e89af92b29" providerId="ADAL" clId="{64DBC78E-FB42-40AA-911F-656D0EDE4C04}" dt="2025-07-25T18:33:04.333" v="1695" actId="27636"/>
        <pc:sldMkLst>
          <pc:docMk/>
          <pc:sldMk cId="3036181409" sldId="446"/>
        </pc:sldMkLst>
        <pc:spChg chg="mod">
          <ac:chgData name="Heather Wolfe" userId="33ba21ad-777f-4e34-a4bb-51e89af92b29" providerId="ADAL" clId="{64DBC78E-FB42-40AA-911F-656D0EDE4C04}" dt="2025-07-25T18:33:04.333" v="1695" actId="27636"/>
          <ac:spMkLst>
            <pc:docMk/>
            <pc:sldMk cId="3036181409" sldId="446"/>
            <ac:spMk id="5" creationId="{00000000-0000-0000-0000-000000000000}"/>
          </ac:spMkLst>
        </pc:spChg>
      </pc:sldChg>
      <pc:sldChg chg="modSp mod">
        <pc:chgData name="Heather Wolfe" userId="33ba21ad-777f-4e34-a4bb-51e89af92b29" providerId="ADAL" clId="{64DBC78E-FB42-40AA-911F-656D0EDE4C04}" dt="2025-07-25T18:35:33.706" v="1743" actId="20577"/>
        <pc:sldMkLst>
          <pc:docMk/>
          <pc:sldMk cId="4014849304" sldId="447"/>
        </pc:sldMkLst>
        <pc:spChg chg="mod">
          <ac:chgData name="Heather Wolfe" userId="33ba21ad-777f-4e34-a4bb-51e89af92b29" providerId="ADAL" clId="{64DBC78E-FB42-40AA-911F-656D0EDE4C04}" dt="2025-07-25T18:35:33.706" v="1743" actId="20577"/>
          <ac:spMkLst>
            <pc:docMk/>
            <pc:sldMk cId="4014849304" sldId="447"/>
            <ac:spMk id="3" creationId="{99B280DA-701C-C9DB-FCB2-60A874A91A77}"/>
          </ac:spMkLst>
        </pc:spChg>
      </pc:sldChg>
      <pc:sldChg chg="delSp modSp add del mod">
        <pc:chgData name="Heather Wolfe" userId="33ba21ad-777f-4e34-a4bb-51e89af92b29" providerId="ADAL" clId="{64DBC78E-FB42-40AA-911F-656D0EDE4C04}" dt="2025-07-23T22:56:44.265" v="922" actId="14100"/>
        <pc:sldMkLst>
          <pc:docMk/>
          <pc:sldMk cId="699272098" sldId="548"/>
        </pc:sldMkLst>
        <pc:spChg chg="mod">
          <ac:chgData name="Heather Wolfe" userId="33ba21ad-777f-4e34-a4bb-51e89af92b29" providerId="ADAL" clId="{64DBC78E-FB42-40AA-911F-656D0EDE4C04}" dt="2025-07-23T22:48:37.899" v="887" actId="14100"/>
          <ac:spMkLst>
            <pc:docMk/>
            <pc:sldMk cId="699272098" sldId="548"/>
            <ac:spMk id="2" creationId="{00000000-0000-0000-0000-000000000000}"/>
          </ac:spMkLst>
        </pc:spChg>
        <pc:graphicFrameChg chg="mod modGraphic">
          <ac:chgData name="Heather Wolfe" userId="33ba21ad-777f-4e34-a4bb-51e89af92b29" providerId="ADAL" clId="{64DBC78E-FB42-40AA-911F-656D0EDE4C04}" dt="2025-07-23T22:56:01.865" v="906" actId="313"/>
          <ac:graphicFrameMkLst>
            <pc:docMk/>
            <pc:sldMk cId="699272098" sldId="548"/>
            <ac:graphicFrameMk id="14" creationId="{4BC221E1-D352-1399-1E0C-FAA9E5833328}"/>
          </ac:graphicFrameMkLst>
        </pc:graphicFrameChg>
        <pc:graphicFrameChg chg="mod modGraphic">
          <ac:chgData name="Heather Wolfe" userId="33ba21ad-777f-4e34-a4bb-51e89af92b29" providerId="ADAL" clId="{64DBC78E-FB42-40AA-911F-656D0EDE4C04}" dt="2025-07-23T22:51:32.535" v="901" actId="2711"/>
          <ac:graphicFrameMkLst>
            <pc:docMk/>
            <pc:sldMk cId="699272098" sldId="548"/>
            <ac:graphicFrameMk id="15" creationId="{6AA04EB7-19F6-9FB2-2614-329AE03C6397}"/>
          </ac:graphicFrameMkLst>
        </pc:graphicFrameChg>
        <pc:graphicFrameChg chg="mod modGraphic">
          <ac:chgData name="Heather Wolfe" userId="33ba21ad-777f-4e34-a4bb-51e89af92b29" providerId="ADAL" clId="{64DBC78E-FB42-40AA-911F-656D0EDE4C04}" dt="2025-07-23T22:56:44.265" v="922" actId="14100"/>
          <ac:graphicFrameMkLst>
            <pc:docMk/>
            <pc:sldMk cId="699272098" sldId="548"/>
            <ac:graphicFrameMk id="16" creationId="{5E15681E-171B-7929-5F2E-234B86C8E19F}"/>
          </ac:graphicFrameMkLst>
        </pc:graphicFrameChg>
        <pc:picChg chg="mod">
          <ac:chgData name="Heather Wolfe" userId="33ba21ad-777f-4e34-a4bb-51e89af92b29" providerId="ADAL" clId="{64DBC78E-FB42-40AA-911F-656D0EDE4C04}" dt="2025-07-23T22:47:58.741" v="882" actId="1076"/>
          <ac:picMkLst>
            <pc:docMk/>
            <pc:sldMk cId="699272098" sldId="548"/>
            <ac:picMk id="3" creationId="{4886B9A6-CB25-0904-2C84-37841083A57B}"/>
          </ac:picMkLst>
        </pc:picChg>
      </pc:sldChg>
      <pc:sldChg chg="addSp delSp modSp mod setBg setClrOvrMap">
        <pc:chgData name="Heather Wolfe" userId="33ba21ad-777f-4e34-a4bb-51e89af92b29" providerId="ADAL" clId="{64DBC78E-FB42-40AA-911F-656D0EDE4C04}" dt="2025-07-28T15:35:22.859" v="2689" actId="1076"/>
        <pc:sldMkLst>
          <pc:docMk/>
          <pc:sldMk cId="1760309261" sldId="560"/>
        </pc:sldMkLst>
        <pc:spChg chg="del">
          <ac:chgData name="Heather Wolfe" userId="33ba21ad-777f-4e34-a4bb-51e89af92b29" providerId="ADAL" clId="{64DBC78E-FB42-40AA-911F-656D0EDE4C04}" dt="2025-07-28T15:31:16.289" v="2634" actId="26606"/>
          <ac:spMkLst>
            <pc:docMk/>
            <pc:sldMk cId="1760309261" sldId="560"/>
            <ac:spMk id="1035" creationId="{40F6B676-B146-4D5E-90E5-D65A72CA04E7}"/>
          </ac:spMkLst>
        </pc:spChg>
        <pc:spChg chg="del">
          <ac:chgData name="Heather Wolfe" userId="33ba21ad-777f-4e34-a4bb-51e89af92b29" providerId="ADAL" clId="{64DBC78E-FB42-40AA-911F-656D0EDE4C04}" dt="2025-07-28T15:31:16.289" v="2634" actId="26606"/>
          <ac:spMkLst>
            <pc:docMk/>
            <pc:sldMk cId="1760309261" sldId="560"/>
            <ac:spMk id="1037" creationId="{2623A025-DB3C-4E81-A76F-A0006C485F19}"/>
          </ac:spMkLst>
        </pc:spChg>
        <pc:spChg chg="add del">
          <ac:chgData name="Heather Wolfe" userId="33ba21ad-777f-4e34-a4bb-51e89af92b29" providerId="ADAL" clId="{64DBC78E-FB42-40AA-911F-656D0EDE4C04}" dt="2025-07-28T15:33:12.809" v="2660" actId="26606"/>
          <ac:spMkLst>
            <pc:docMk/>
            <pc:sldMk cId="1760309261" sldId="560"/>
            <ac:spMk id="1042" creationId="{19B2EB12-332C-4DCC-9746-30DD4690F95F}"/>
          </ac:spMkLst>
        </pc:spChg>
        <pc:spChg chg="add">
          <ac:chgData name="Heather Wolfe" userId="33ba21ad-777f-4e34-a4bb-51e89af92b29" providerId="ADAL" clId="{64DBC78E-FB42-40AA-911F-656D0EDE4C04}" dt="2025-07-28T15:33:12.809" v="2660" actId="26606"/>
          <ac:spMkLst>
            <pc:docMk/>
            <pc:sldMk cId="1760309261" sldId="560"/>
            <ac:spMk id="1063" creationId="{1284CA7F-B696-4085-84C6-CD668817E685}"/>
          </ac:spMkLst>
        </pc:spChg>
        <pc:spChg chg="add">
          <ac:chgData name="Heather Wolfe" userId="33ba21ad-777f-4e34-a4bb-51e89af92b29" providerId="ADAL" clId="{64DBC78E-FB42-40AA-911F-656D0EDE4C04}" dt="2025-07-28T15:33:12.809" v="2660" actId="26606"/>
          <ac:spMkLst>
            <pc:docMk/>
            <pc:sldMk cId="1760309261" sldId="560"/>
            <ac:spMk id="1065" creationId="{858A10F4-B847-4777-BC82-782F6FB36E40}"/>
          </ac:spMkLst>
        </pc:spChg>
        <pc:spChg chg="add">
          <ac:chgData name="Heather Wolfe" userId="33ba21ad-777f-4e34-a4bb-51e89af92b29" providerId="ADAL" clId="{64DBC78E-FB42-40AA-911F-656D0EDE4C04}" dt="2025-07-28T15:33:12.809" v="2660" actId="26606"/>
          <ac:spMkLst>
            <pc:docMk/>
            <pc:sldMk cId="1760309261" sldId="560"/>
            <ac:spMk id="1067" creationId="{8883B597-C9A1-46EF-AB6B-71DF0B1ED4A6}"/>
          </ac:spMkLst>
        </pc:spChg>
        <pc:spChg chg="add">
          <ac:chgData name="Heather Wolfe" userId="33ba21ad-777f-4e34-a4bb-51e89af92b29" providerId="ADAL" clId="{64DBC78E-FB42-40AA-911F-656D0EDE4C04}" dt="2025-07-28T15:33:12.809" v="2660" actId="26606"/>
          <ac:spMkLst>
            <pc:docMk/>
            <pc:sldMk cId="1760309261" sldId="560"/>
            <ac:spMk id="1069" creationId="{A0B38421-369F-445C-9543-5BC17BC09040}"/>
          </ac:spMkLst>
        </pc:spChg>
        <pc:spChg chg="add">
          <ac:chgData name="Heather Wolfe" userId="33ba21ad-777f-4e34-a4bb-51e89af92b29" providerId="ADAL" clId="{64DBC78E-FB42-40AA-911F-656D0EDE4C04}" dt="2025-07-28T15:33:12.809" v="2660" actId="26606"/>
          <ac:spMkLst>
            <pc:docMk/>
            <pc:sldMk cId="1760309261" sldId="560"/>
            <ac:spMk id="1071" creationId="{FAA9CE81-CAF0-41E3-8E73-CAFA13A0B1A7}"/>
          </ac:spMkLst>
        </pc:spChg>
        <pc:grpChg chg="add">
          <ac:chgData name="Heather Wolfe" userId="33ba21ad-777f-4e34-a4bb-51e89af92b29" providerId="ADAL" clId="{64DBC78E-FB42-40AA-911F-656D0EDE4C04}" dt="2025-07-28T15:31:16.289" v="2634" actId="26606"/>
          <ac:grpSpMkLst>
            <pc:docMk/>
            <pc:sldMk cId="1760309261" sldId="560"/>
            <ac:grpSpMk id="1048" creationId="{E616EDA1-F722-4C6A-AD2F-E487C7EBE6BD}"/>
          </ac:grpSpMkLst>
        </pc:grpChg>
        <pc:grpChg chg="add">
          <ac:chgData name="Heather Wolfe" userId="33ba21ad-777f-4e34-a4bb-51e89af92b29" providerId="ADAL" clId="{64DBC78E-FB42-40AA-911F-656D0EDE4C04}" dt="2025-07-28T15:31:16.289" v="2634" actId="26606"/>
          <ac:grpSpMkLst>
            <pc:docMk/>
            <pc:sldMk cId="1760309261" sldId="560"/>
            <ac:grpSpMk id="1052" creationId="{718BCC2B-0684-4382-A2D3-C9ADC776876E}"/>
          </ac:grpSpMkLst>
        </pc:grpChg>
        <pc:grpChg chg="add">
          <ac:chgData name="Heather Wolfe" userId="33ba21ad-777f-4e34-a4bb-51e89af92b29" providerId="ADAL" clId="{64DBC78E-FB42-40AA-911F-656D0EDE4C04}" dt="2025-07-28T15:31:16.289" v="2634" actId="26606"/>
          <ac:grpSpMkLst>
            <pc:docMk/>
            <pc:sldMk cId="1760309261" sldId="560"/>
            <ac:grpSpMk id="1056" creationId="{B5D0BDB0-2E17-4D86-BEE1-1A1817E04694}"/>
          </ac:grpSpMkLst>
        </pc:grpChg>
        <pc:picChg chg="add mod">
          <ac:chgData name="Heather Wolfe" userId="33ba21ad-777f-4e34-a4bb-51e89af92b29" providerId="ADAL" clId="{64DBC78E-FB42-40AA-911F-656D0EDE4C04}" dt="2025-07-28T15:34:57.324" v="2684" actId="1076"/>
          <ac:picMkLst>
            <pc:docMk/>
            <pc:sldMk cId="1760309261" sldId="560"/>
            <ac:picMk id="2" creationId="{EC12802B-DDBC-5C48-A2DA-C79F6F45977F}"/>
          </ac:picMkLst>
        </pc:picChg>
        <pc:picChg chg="mod ord">
          <ac:chgData name="Heather Wolfe" userId="33ba21ad-777f-4e34-a4bb-51e89af92b29" providerId="ADAL" clId="{64DBC78E-FB42-40AA-911F-656D0EDE4C04}" dt="2025-07-28T15:33:56.069" v="2673" actId="1076"/>
          <ac:picMkLst>
            <pc:docMk/>
            <pc:sldMk cId="1760309261" sldId="560"/>
            <ac:picMk id="3" creationId="{494363FE-A4EC-8382-B5BD-758FFDF4F1D3}"/>
          </ac:picMkLst>
        </pc:picChg>
        <pc:picChg chg="mod ord">
          <ac:chgData name="Heather Wolfe" userId="33ba21ad-777f-4e34-a4bb-51e89af92b29" providerId="ADAL" clId="{64DBC78E-FB42-40AA-911F-656D0EDE4C04}" dt="2025-07-28T15:35:22.859" v="2689" actId="1076"/>
          <ac:picMkLst>
            <pc:docMk/>
            <pc:sldMk cId="1760309261" sldId="560"/>
            <ac:picMk id="6" creationId="{53106FDC-CAAE-86BD-8A74-0405065A6856}"/>
          </ac:picMkLst>
        </pc:picChg>
        <pc:picChg chg="mod ord">
          <ac:chgData name="Heather Wolfe" userId="33ba21ad-777f-4e34-a4bb-51e89af92b29" providerId="ADAL" clId="{64DBC78E-FB42-40AA-911F-656D0EDE4C04}" dt="2025-07-28T15:34:37" v="2681" actId="1076"/>
          <ac:picMkLst>
            <pc:docMk/>
            <pc:sldMk cId="1760309261" sldId="560"/>
            <ac:picMk id="1028" creationId="{64426C42-D9FA-84B1-D0D8-F1427888E04E}"/>
          </ac:picMkLst>
        </pc:picChg>
        <pc:picChg chg="mod">
          <ac:chgData name="Heather Wolfe" userId="33ba21ad-777f-4e34-a4bb-51e89af92b29" providerId="ADAL" clId="{64DBC78E-FB42-40AA-911F-656D0EDE4C04}" dt="2025-07-28T15:35:12.863" v="2687" actId="1076"/>
          <ac:picMkLst>
            <pc:docMk/>
            <pc:sldMk cId="1760309261" sldId="560"/>
            <ac:picMk id="1030" creationId="{C248AFC5-EF6D-B678-F74B-A76B497DC9F3}"/>
          </ac:picMkLst>
        </pc:picChg>
      </pc:sldChg>
      <pc:sldChg chg="addSp delSp modSp mod setBg setFolMasterObjs setClrOvrMap">
        <pc:chgData name="Heather Wolfe" userId="33ba21ad-777f-4e34-a4bb-51e89af92b29" providerId="ADAL" clId="{64DBC78E-FB42-40AA-911F-656D0EDE4C04}" dt="2025-07-28T15:30:48.381" v="2633" actId="1076"/>
        <pc:sldMkLst>
          <pc:docMk/>
          <pc:sldMk cId="401230913" sldId="566"/>
        </pc:sldMkLst>
        <pc:spChg chg="mod ord">
          <ac:chgData name="Heather Wolfe" userId="33ba21ad-777f-4e34-a4bb-51e89af92b29" providerId="ADAL" clId="{64DBC78E-FB42-40AA-911F-656D0EDE4C04}" dt="2025-07-28T15:30:48.381" v="2633" actId="1076"/>
          <ac:spMkLst>
            <pc:docMk/>
            <pc:sldMk cId="401230913" sldId="566"/>
            <ac:spMk id="2" creationId="{39073695-D69C-F76A-D49E-64AB08682556}"/>
          </ac:spMkLst>
        </pc:spChg>
        <pc:spChg chg="add del mod">
          <ac:chgData name="Heather Wolfe" userId="33ba21ad-777f-4e34-a4bb-51e89af92b29" providerId="ADAL" clId="{64DBC78E-FB42-40AA-911F-656D0EDE4C04}" dt="2025-07-28T15:30:26.153" v="2632" actId="478"/>
          <ac:spMkLst>
            <pc:docMk/>
            <pc:sldMk cId="401230913" sldId="566"/>
            <ac:spMk id="3" creationId="{97581B3E-0C6B-100C-1004-57D59B97EA4A}"/>
          </ac:spMkLst>
        </pc:spChg>
        <pc:spChg chg="add del mod">
          <ac:chgData name="Heather Wolfe" userId="33ba21ad-777f-4e34-a4bb-51e89af92b29" providerId="ADAL" clId="{64DBC78E-FB42-40AA-911F-656D0EDE4C04}" dt="2025-07-28T15:30:08.861" v="2626" actId="11529"/>
          <ac:spMkLst>
            <pc:docMk/>
            <pc:sldMk cId="401230913" sldId="566"/>
            <ac:spMk id="4" creationId="{6F07460C-2D66-F7D9-2ECD-795578359B11}"/>
          </ac:spMkLst>
        </pc:spChg>
        <pc:spChg chg="mod">
          <ac:chgData name="Heather Wolfe" userId="33ba21ad-777f-4e34-a4bb-51e89af92b29" providerId="ADAL" clId="{64DBC78E-FB42-40AA-911F-656D0EDE4C04}" dt="2025-07-28T15:26:33.183" v="2563" actId="12"/>
          <ac:spMkLst>
            <pc:docMk/>
            <pc:sldMk cId="401230913" sldId="566"/>
            <ac:spMk id="7" creationId="{4A6FC76F-01BA-9A56-4D0B-90C82A3F4A1E}"/>
          </ac:spMkLst>
        </pc:spChg>
        <pc:spChg chg="add del">
          <ac:chgData name="Heather Wolfe" userId="33ba21ad-777f-4e34-a4bb-51e89af92b29" providerId="ADAL" clId="{64DBC78E-FB42-40AA-911F-656D0EDE4C04}" dt="2025-07-28T15:24:34.835" v="2547" actId="26606"/>
          <ac:spMkLst>
            <pc:docMk/>
            <pc:sldMk cId="401230913" sldId="566"/>
            <ac:spMk id="10" creationId="{3994EE40-F54F-48E5-826B-B45158209684}"/>
          </ac:spMkLst>
        </pc:spChg>
        <pc:spChg chg="add del">
          <ac:chgData name="Heather Wolfe" userId="33ba21ad-777f-4e34-a4bb-51e89af92b29" providerId="ADAL" clId="{64DBC78E-FB42-40AA-911F-656D0EDE4C04}" dt="2025-07-28T15:23:08.709" v="2538" actId="26606"/>
          <ac:spMkLst>
            <pc:docMk/>
            <pc:sldMk cId="401230913" sldId="566"/>
            <ac:spMk id="13" creationId="{3994EE40-F54F-48E5-826B-B45158209684}"/>
          </ac:spMkLst>
        </pc:spChg>
        <pc:spChg chg="add del">
          <ac:chgData name="Heather Wolfe" userId="33ba21ad-777f-4e34-a4bb-51e89af92b29" providerId="ADAL" clId="{64DBC78E-FB42-40AA-911F-656D0EDE4C04}" dt="2025-07-28T15:23:08.697" v="2537" actId="26606"/>
          <ac:spMkLst>
            <pc:docMk/>
            <pc:sldMk cId="401230913" sldId="566"/>
            <ac:spMk id="18" creationId="{A416E3E5-5186-46A4-AFBD-337387D3163D}"/>
          </ac:spMkLst>
        </pc:spChg>
        <pc:spChg chg="add del">
          <ac:chgData name="Heather Wolfe" userId="33ba21ad-777f-4e34-a4bb-51e89af92b29" providerId="ADAL" clId="{64DBC78E-FB42-40AA-911F-656D0EDE4C04}" dt="2025-07-28T15:23:08.697" v="2537" actId="26606"/>
          <ac:spMkLst>
            <pc:docMk/>
            <pc:sldMk cId="401230913" sldId="566"/>
            <ac:spMk id="20" creationId="{7B8FAACC-353E-4F84-BA62-A5514185D9A9}"/>
          </ac:spMkLst>
        </pc:spChg>
        <pc:picChg chg="mod ord modCrop">
          <ac:chgData name="Heather Wolfe" userId="33ba21ad-777f-4e34-a4bb-51e89af92b29" providerId="ADAL" clId="{64DBC78E-FB42-40AA-911F-656D0EDE4C04}" dt="2025-07-28T15:24:34.835" v="2547" actId="26606"/>
          <ac:picMkLst>
            <pc:docMk/>
            <pc:sldMk cId="401230913" sldId="566"/>
            <ac:picMk id="8" creationId="{D1B7CB23-6FDB-1731-0236-C430C3433E27}"/>
          </ac:picMkLst>
        </pc:picChg>
      </pc:sldChg>
      <pc:sldChg chg="modSp mod">
        <pc:chgData name="Heather Wolfe" userId="33ba21ad-777f-4e34-a4bb-51e89af92b29" providerId="ADAL" clId="{64DBC78E-FB42-40AA-911F-656D0EDE4C04}" dt="2025-07-25T18:55:31.053" v="1845" actId="1076"/>
        <pc:sldMkLst>
          <pc:docMk/>
          <pc:sldMk cId="2790930411" sldId="567"/>
        </pc:sldMkLst>
        <pc:picChg chg="mod">
          <ac:chgData name="Heather Wolfe" userId="33ba21ad-777f-4e34-a4bb-51e89af92b29" providerId="ADAL" clId="{64DBC78E-FB42-40AA-911F-656D0EDE4C04}" dt="2025-07-25T18:55:31.053" v="1845" actId="1076"/>
          <ac:picMkLst>
            <pc:docMk/>
            <pc:sldMk cId="2790930411" sldId="567"/>
            <ac:picMk id="15" creationId="{6E5FE411-445B-55A1-D982-562662CA4834}"/>
          </ac:picMkLst>
        </pc:picChg>
      </pc:sldChg>
      <pc:sldChg chg="addSp delSp modSp mod">
        <pc:chgData name="Heather Wolfe" userId="33ba21ad-777f-4e34-a4bb-51e89af92b29" providerId="ADAL" clId="{64DBC78E-FB42-40AA-911F-656D0EDE4C04}" dt="2025-07-25T21:17:29.519" v="2520" actId="6549"/>
        <pc:sldMkLst>
          <pc:docMk/>
          <pc:sldMk cId="1442415990" sldId="587"/>
        </pc:sldMkLst>
        <pc:spChg chg="mod">
          <ac:chgData name="Heather Wolfe" userId="33ba21ad-777f-4e34-a4bb-51e89af92b29" providerId="ADAL" clId="{64DBC78E-FB42-40AA-911F-656D0EDE4C04}" dt="2025-07-25T21:17:29.519" v="2520" actId="6549"/>
          <ac:spMkLst>
            <pc:docMk/>
            <pc:sldMk cId="1442415990" sldId="587"/>
            <ac:spMk id="18" creationId="{36F13B30-1198-4AC5-67B3-75C2918DE218}"/>
          </ac:spMkLst>
        </pc:spChg>
        <pc:picChg chg="add mod ord modCrop">
          <ac:chgData name="Heather Wolfe" userId="33ba21ad-777f-4e34-a4bb-51e89af92b29" providerId="ADAL" clId="{64DBC78E-FB42-40AA-911F-656D0EDE4C04}" dt="2025-07-25T18:27:52.837" v="1681" actId="1076"/>
          <ac:picMkLst>
            <pc:docMk/>
            <pc:sldMk cId="1442415990" sldId="587"/>
            <ac:picMk id="7" creationId="{32390DFC-D3E3-96F4-D582-63B270B50EB0}"/>
          </ac:picMkLst>
        </pc:picChg>
        <pc:picChg chg="mod">
          <ac:chgData name="Heather Wolfe" userId="33ba21ad-777f-4e34-a4bb-51e89af92b29" providerId="ADAL" clId="{64DBC78E-FB42-40AA-911F-656D0EDE4C04}" dt="2025-07-25T18:28:00.677" v="1684" actId="1076"/>
          <ac:picMkLst>
            <pc:docMk/>
            <pc:sldMk cId="1442415990" sldId="587"/>
            <ac:picMk id="15" creationId="{B6B48C60-66A4-F739-C1CA-1DF41906C086}"/>
          </ac:picMkLst>
        </pc:picChg>
      </pc:sldChg>
      <pc:sldChg chg="addSp delSp modSp mod">
        <pc:chgData name="Heather Wolfe" userId="33ba21ad-777f-4e34-a4bb-51e89af92b29" providerId="ADAL" clId="{64DBC78E-FB42-40AA-911F-656D0EDE4C04}" dt="2025-07-25T22:05:46.820" v="2535" actId="478"/>
        <pc:sldMkLst>
          <pc:docMk/>
          <pc:sldMk cId="4208134059" sldId="588"/>
        </pc:sldMkLst>
        <pc:spChg chg="mod">
          <ac:chgData name="Heather Wolfe" userId="33ba21ad-777f-4e34-a4bb-51e89af92b29" providerId="ADAL" clId="{64DBC78E-FB42-40AA-911F-656D0EDE4C04}" dt="2025-07-25T18:57:35.541" v="1851" actId="1076"/>
          <ac:spMkLst>
            <pc:docMk/>
            <pc:sldMk cId="4208134059" sldId="588"/>
            <ac:spMk id="5" creationId="{8FB3E2CA-0359-4D27-9CD5-D8590911190B}"/>
          </ac:spMkLst>
        </pc:spChg>
        <pc:spChg chg="mod">
          <ac:chgData name="Heather Wolfe" userId="33ba21ad-777f-4e34-a4bb-51e89af92b29" providerId="ADAL" clId="{64DBC78E-FB42-40AA-911F-656D0EDE4C04}" dt="2025-07-25T22:05:12.361" v="2534" actId="255"/>
          <ac:spMkLst>
            <pc:docMk/>
            <pc:sldMk cId="4208134059" sldId="588"/>
            <ac:spMk id="8" creationId="{DADE3A01-32B2-4953-8877-37F5D930CB02}"/>
          </ac:spMkLst>
        </pc:spChg>
      </pc:sldChg>
      <pc:sldChg chg="addSp delSp modSp mod">
        <pc:chgData name="Heather Wolfe" userId="33ba21ad-777f-4e34-a4bb-51e89af92b29" providerId="ADAL" clId="{64DBC78E-FB42-40AA-911F-656D0EDE4C04}" dt="2025-07-25T22:04:51.331" v="2531" actId="478"/>
        <pc:sldMkLst>
          <pc:docMk/>
          <pc:sldMk cId="2270568900" sldId="589"/>
        </pc:sldMkLst>
        <pc:graphicFrameChg chg="modGraphic">
          <ac:chgData name="Heather Wolfe" userId="33ba21ad-777f-4e34-a4bb-51e89af92b29" providerId="ADAL" clId="{64DBC78E-FB42-40AA-911F-656D0EDE4C04}" dt="2025-07-25T22:04:48.998" v="2530" actId="20577"/>
          <ac:graphicFrameMkLst>
            <pc:docMk/>
            <pc:sldMk cId="2270568900" sldId="589"/>
            <ac:graphicFrameMk id="9" creationId="{E9FC3DEB-0301-3819-A55D-46EFD63FE8BD}"/>
          </ac:graphicFrameMkLst>
        </pc:graphicFrameChg>
      </pc:sldChg>
      <pc:sldChg chg="modSp mod">
        <pc:chgData name="Heather Wolfe" userId="33ba21ad-777f-4e34-a4bb-51e89af92b29" providerId="ADAL" clId="{64DBC78E-FB42-40AA-911F-656D0EDE4C04}" dt="2025-07-25T18:58:37.764" v="1856" actId="255"/>
        <pc:sldMkLst>
          <pc:docMk/>
          <pc:sldMk cId="2624154133" sldId="590"/>
        </pc:sldMkLst>
        <pc:spChg chg="mod">
          <ac:chgData name="Heather Wolfe" userId="33ba21ad-777f-4e34-a4bb-51e89af92b29" providerId="ADAL" clId="{64DBC78E-FB42-40AA-911F-656D0EDE4C04}" dt="2025-07-25T18:58:03.653" v="1853" actId="1076"/>
          <ac:spMkLst>
            <pc:docMk/>
            <pc:sldMk cId="2624154133" sldId="590"/>
            <ac:spMk id="3" creationId="{40F0DF70-130E-448E-BD36-3634F7ABF2FB}"/>
          </ac:spMkLst>
        </pc:spChg>
        <pc:spChg chg="mod">
          <ac:chgData name="Heather Wolfe" userId="33ba21ad-777f-4e34-a4bb-51e89af92b29" providerId="ADAL" clId="{64DBC78E-FB42-40AA-911F-656D0EDE4C04}" dt="2025-07-25T18:58:37.764" v="1856" actId="255"/>
          <ac:spMkLst>
            <pc:docMk/>
            <pc:sldMk cId="2624154133" sldId="590"/>
            <ac:spMk id="12" creationId="{99AF8BBC-7543-3387-5B0A-113FE7479004}"/>
          </ac:spMkLst>
        </pc:spChg>
        <pc:spChg chg="mod">
          <ac:chgData name="Heather Wolfe" userId="33ba21ad-777f-4e34-a4bb-51e89af92b29" providerId="ADAL" clId="{64DBC78E-FB42-40AA-911F-656D0EDE4C04}" dt="2025-07-25T18:58:20.937" v="1855" actId="255"/>
          <ac:spMkLst>
            <pc:docMk/>
            <pc:sldMk cId="2624154133" sldId="590"/>
            <ac:spMk id="16" creationId="{D648CEC1-D6D7-DAB2-2F65-629ED8CB90B8}"/>
          </ac:spMkLst>
        </pc:spChg>
      </pc:sldChg>
      <pc:sldChg chg="addSp delSp modSp mod">
        <pc:chgData name="Heather Wolfe" userId="33ba21ad-777f-4e34-a4bb-51e89af92b29" providerId="ADAL" clId="{64DBC78E-FB42-40AA-911F-656D0EDE4C04}" dt="2025-07-25T20:25:26.112" v="2436" actId="1076"/>
        <pc:sldMkLst>
          <pc:docMk/>
          <pc:sldMk cId="3993853369" sldId="595"/>
        </pc:sldMkLst>
        <pc:spChg chg="mod">
          <ac:chgData name="Heather Wolfe" userId="33ba21ad-777f-4e34-a4bb-51e89af92b29" providerId="ADAL" clId="{64DBC78E-FB42-40AA-911F-656D0EDE4C04}" dt="2025-07-24T15:20:11.616" v="1319" actId="255"/>
          <ac:spMkLst>
            <pc:docMk/>
            <pc:sldMk cId="3993853369" sldId="595"/>
            <ac:spMk id="3" creationId="{03221852-7149-4360-D2E6-51DD72A35844}"/>
          </ac:spMkLst>
        </pc:spChg>
        <pc:spChg chg="mod">
          <ac:chgData name="Heather Wolfe" userId="33ba21ad-777f-4e34-a4bb-51e89af92b29" providerId="ADAL" clId="{64DBC78E-FB42-40AA-911F-656D0EDE4C04}" dt="2025-07-24T15:44:24.395" v="1503" actId="115"/>
          <ac:spMkLst>
            <pc:docMk/>
            <pc:sldMk cId="3993853369" sldId="595"/>
            <ac:spMk id="5" creationId="{A444C51F-FB5C-CB35-0D63-8AEFEC452FDA}"/>
          </ac:spMkLst>
        </pc:spChg>
        <pc:graphicFrameChg chg="add mod modGraphic">
          <ac:chgData name="Heather Wolfe" userId="33ba21ad-777f-4e34-a4bb-51e89af92b29" providerId="ADAL" clId="{64DBC78E-FB42-40AA-911F-656D0EDE4C04}" dt="2025-07-25T20:23:06.506" v="2422" actId="12385"/>
          <ac:graphicFrameMkLst>
            <pc:docMk/>
            <pc:sldMk cId="3993853369" sldId="595"/>
            <ac:graphicFrameMk id="6" creationId="{D1EA8BE6-127F-7A7B-169D-0649D3F0E12F}"/>
          </ac:graphicFrameMkLst>
        </pc:graphicFrameChg>
        <pc:cxnChg chg="add mod">
          <ac:chgData name="Heather Wolfe" userId="33ba21ad-777f-4e34-a4bb-51e89af92b29" providerId="ADAL" clId="{64DBC78E-FB42-40AA-911F-656D0EDE4C04}" dt="2025-07-25T20:24:48.491" v="2431" actId="14100"/>
          <ac:cxnSpMkLst>
            <pc:docMk/>
            <pc:sldMk cId="3993853369" sldId="595"/>
            <ac:cxnSpMk id="9" creationId="{A7D0158B-67D5-1850-246C-A479280D82D9}"/>
          </ac:cxnSpMkLst>
        </pc:cxnChg>
        <pc:cxnChg chg="add mod">
          <ac:chgData name="Heather Wolfe" userId="33ba21ad-777f-4e34-a4bb-51e89af92b29" providerId="ADAL" clId="{64DBC78E-FB42-40AA-911F-656D0EDE4C04}" dt="2025-07-25T20:25:10.431" v="2434" actId="1076"/>
          <ac:cxnSpMkLst>
            <pc:docMk/>
            <pc:sldMk cId="3993853369" sldId="595"/>
            <ac:cxnSpMk id="14" creationId="{A00F0B14-5738-DDBE-66FC-FA60C77B5832}"/>
          </ac:cxnSpMkLst>
        </pc:cxnChg>
        <pc:cxnChg chg="add mod">
          <ac:chgData name="Heather Wolfe" userId="33ba21ad-777f-4e34-a4bb-51e89af92b29" providerId="ADAL" clId="{64DBC78E-FB42-40AA-911F-656D0EDE4C04}" dt="2025-07-25T20:25:26.112" v="2436" actId="1076"/>
          <ac:cxnSpMkLst>
            <pc:docMk/>
            <pc:sldMk cId="3993853369" sldId="595"/>
            <ac:cxnSpMk id="15" creationId="{E1880E4C-38A7-8034-56F6-A00718AF10B0}"/>
          </ac:cxnSpMkLst>
        </pc:cxnChg>
      </pc:sldChg>
      <pc:sldChg chg="addSp modSp mod">
        <pc:chgData name="Heather Wolfe" userId="33ba21ad-777f-4e34-a4bb-51e89af92b29" providerId="ADAL" clId="{64DBC78E-FB42-40AA-911F-656D0EDE4C04}" dt="2025-07-25T20:07:44.682" v="2373" actId="1076"/>
        <pc:sldMkLst>
          <pc:docMk/>
          <pc:sldMk cId="1957017302" sldId="596"/>
        </pc:sldMkLst>
        <pc:spChg chg="mod">
          <ac:chgData name="Heather Wolfe" userId="33ba21ad-777f-4e34-a4bb-51e89af92b29" providerId="ADAL" clId="{64DBC78E-FB42-40AA-911F-656D0EDE4C04}" dt="2025-07-25T20:07:30.407" v="2367" actId="20577"/>
          <ac:spMkLst>
            <pc:docMk/>
            <pc:sldMk cId="1957017302" sldId="596"/>
            <ac:spMk id="10" creationId="{FDA4B3D1-0092-8214-86D2-880F9B2EF8EC}"/>
          </ac:spMkLst>
        </pc:spChg>
        <pc:picChg chg="add mod">
          <ac:chgData name="Heather Wolfe" userId="33ba21ad-777f-4e34-a4bb-51e89af92b29" providerId="ADAL" clId="{64DBC78E-FB42-40AA-911F-656D0EDE4C04}" dt="2025-07-25T20:07:44.682" v="2373" actId="1076"/>
          <ac:picMkLst>
            <pc:docMk/>
            <pc:sldMk cId="1957017302" sldId="596"/>
            <ac:picMk id="1026" creationId="{DB411CEF-6BAB-7CFE-DAD2-35D81213DFDB}"/>
          </ac:picMkLst>
        </pc:picChg>
      </pc:sldChg>
      <pc:sldChg chg="modSp">
        <pc:chgData name="Heather Wolfe" userId="33ba21ad-777f-4e34-a4bb-51e89af92b29" providerId="ADAL" clId="{64DBC78E-FB42-40AA-911F-656D0EDE4C04}" dt="2025-07-25T20:09:47.209" v="2376" actId="20577"/>
        <pc:sldMkLst>
          <pc:docMk/>
          <pc:sldMk cId="4247093023" sldId="599"/>
        </pc:sldMkLst>
        <pc:graphicFrameChg chg="mod">
          <ac:chgData name="Heather Wolfe" userId="33ba21ad-777f-4e34-a4bb-51e89af92b29" providerId="ADAL" clId="{64DBC78E-FB42-40AA-911F-656D0EDE4C04}" dt="2025-07-25T20:09:47.209" v="2376" actId="20577"/>
          <ac:graphicFrameMkLst>
            <pc:docMk/>
            <pc:sldMk cId="4247093023" sldId="599"/>
            <ac:graphicFrameMk id="8" creationId="{DE64C615-4705-38E2-68AC-BC2F8A205809}"/>
          </ac:graphicFrameMkLst>
        </pc:graphicFrameChg>
      </pc:sldChg>
      <pc:sldChg chg="addSp delSp modSp mod">
        <pc:chgData name="Heather Wolfe" userId="33ba21ad-777f-4e34-a4bb-51e89af92b29" providerId="ADAL" clId="{64DBC78E-FB42-40AA-911F-656D0EDE4C04}" dt="2025-07-25T20:01:32.216" v="2358" actId="1076"/>
        <pc:sldMkLst>
          <pc:docMk/>
          <pc:sldMk cId="2437789207" sldId="600"/>
        </pc:sldMkLst>
        <pc:graphicFrameChg chg="add mod modGraphic">
          <ac:chgData name="Heather Wolfe" userId="33ba21ad-777f-4e34-a4bb-51e89af92b29" providerId="ADAL" clId="{64DBC78E-FB42-40AA-911F-656D0EDE4C04}" dt="2025-07-25T20:01:32.216" v="2358" actId="1076"/>
          <ac:graphicFrameMkLst>
            <pc:docMk/>
            <pc:sldMk cId="2437789207" sldId="600"/>
            <ac:graphicFrameMk id="4" creationId="{AF07E50F-1A5D-D58E-575D-B140334C2ABB}"/>
          </ac:graphicFrameMkLst>
        </pc:graphicFrameChg>
      </pc:sldChg>
    </pc:docChg>
  </pc:docChgLst>
</pc:chgInfo>
</file>

<file path=ppt/diagrams/_rels/data2.xml.rels><?xml version="1.0" encoding="UTF-8" standalone="yes"?>
<Relationships xmlns="http://schemas.openxmlformats.org/package/2006/relationships"><Relationship Id="rId1" Type="http://schemas.openxmlformats.org/officeDocument/2006/relationships/image" Target="../media/image124.png"/></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0B0ABB-F02B-4736-A54F-7E592CCA5559}" type="doc">
      <dgm:prSet loTypeId="urn:microsoft.com/office/officeart/2005/8/layout/vList2" loCatId="list" qsTypeId="urn:microsoft.com/office/officeart/2005/8/quickstyle/simple2" qsCatId="simple" csTypeId="urn:microsoft.com/office/officeart/2005/8/colors/accent3_1" csCatId="accent3" phldr="1"/>
      <dgm:spPr/>
      <dgm:t>
        <a:bodyPr/>
        <a:lstStyle/>
        <a:p>
          <a:endParaRPr lang="en-US"/>
        </a:p>
      </dgm:t>
    </dgm:pt>
    <dgm:pt modelId="{A2A6E4EE-F70D-4F00-910C-0A358025BAD6}">
      <dgm:prSet custT="1"/>
      <dgm:spPr>
        <a:ln>
          <a:solidFill>
            <a:srgbClr val="0070C0"/>
          </a:solidFill>
        </a:ln>
      </dgm:spPr>
      <dgm:t>
        <a:bodyPr/>
        <a:lstStyle/>
        <a:p>
          <a:r>
            <a:rPr lang="en-US" sz="1600" b="1" dirty="0"/>
            <a:t>Katherine  Rosser 			           </a:t>
          </a:r>
        </a:p>
        <a:p>
          <a:r>
            <a:rPr lang="en-US" sz="1600" b="1" dirty="0"/>
            <a:t>Trustee Area 1</a:t>
          </a:r>
        </a:p>
      </dgm:t>
    </dgm:pt>
    <dgm:pt modelId="{3F42650E-0087-403D-907F-0E28E64B54F5}" type="parTrans" cxnId="{8B3B9D01-AAFA-424E-8391-5232BAA77ECD}">
      <dgm:prSet/>
      <dgm:spPr/>
      <dgm:t>
        <a:bodyPr/>
        <a:lstStyle/>
        <a:p>
          <a:endParaRPr lang="en-US"/>
        </a:p>
      </dgm:t>
    </dgm:pt>
    <dgm:pt modelId="{9D1010BF-5A8E-4C6C-90D8-F2FE25380A69}" type="sibTrans" cxnId="{8B3B9D01-AAFA-424E-8391-5232BAA77ECD}">
      <dgm:prSet/>
      <dgm:spPr/>
      <dgm:t>
        <a:bodyPr/>
        <a:lstStyle/>
        <a:p>
          <a:endParaRPr lang="en-US"/>
        </a:p>
      </dgm:t>
    </dgm:pt>
    <dgm:pt modelId="{BB926F00-E80B-4A49-81C0-17050D608AFE}">
      <dgm:prSet custT="1"/>
      <dgm:spPr>
        <a:ln>
          <a:solidFill>
            <a:srgbClr val="0070C0"/>
          </a:solidFill>
        </a:ln>
      </dgm:spPr>
      <dgm:t>
        <a:bodyPr/>
        <a:lstStyle/>
        <a:p>
          <a:r>
            <a:rPr lang="en-US" sz="1600" b="1" dirty="0"/>
            <a:t>John Nicoletti, Board President</a:t>
          </a:r>
          <a:r>
            <a:rPr lang="en-US" sz="1400" b="1" dirty="0"/>
            <a:t>	</a:t>
          </a:r>
          <a:r>
            <a:rPr lang="en-US" sz="1600" b="1" dirty="0"/>
            <a:t>			  </a:t>
          </a:r>
        </a:p>
        <a:p>
          <a:r>
            <a:rPr lang="en-US" sz="1600" b="1" dirty="0"/>
            <a:t>Trustee Area 2</a:t>
          </a:r>
        </a:p>
      </dgm:t>
    </dgm:pt>
    <dgm:pt modelId="{66C1C0F9-768F-445B-BA0A-AA75ABA0772B}" type="parTrans" cxnId="{92331E34-1AAA-4B1C-997F-798A9BE58A12}">
      <dgm:prSet/>
      <dgm:spPr/>
      <dgm:t>
        <a:bodyPr/>
        <a:lstStyle/>
        <a:p>
          <a:endParaRPr lang="en-US"/>
        </a:p>
      </dgm:t>
    </dgm:pt>
    <dgm:pt modelId="{5B9ACB46-D9DF-4B48-A342-8C4188EE454F}" type="sibTrans" cxnId="{92331E34-1AAA-4B1C-997F-798A9BE58A12}">
      <dgm:prSet/>
      <dgm:spPr/>
      <dgm:t>
        <a:bodyPr/>
        <a:lstStyle/>
        <a:p>
          <a:endParaRPr lang="en-US"/>
        </a:p>
      </dgm:t>
    </dgm:pt>
    <dgm:pt modelId="{14C32B01-FA18-47F4-BE23-327D400D2FDE}">
      <dgm:prSet custT="1"/>
      <dgm:spPr>
        <a:ln>
          <a:solidFill>
            <a:srgbClr val="0070C0"/>
          </a:solidFill>
        </a:ln>
      </dgm:spPr>
      <dgm:t>
        <a:bodyPr/>
        <a:lstStyle/>
        <a:p>
          <a:r>
            <a:rPr lang="en-US" sz="1600" b="1" dirty="0"/>
            <a:t>Marjorie Renicker </a:t>
          </a:r>
        </a:p>
        <a:p>
          <a:r>
            <a:rPr lang="en-US" sz="1600" b="1" dirty="0"/>
            <a:t>		              </a:t>
          </a:r>
        </a:p>
        <a:p>
          <a:r>
            <a:rPr lang="en-US" sz="1600" b="1" dirty="0"/>
            <a:t>Trustee Area 3, </a:t>
          </a:r>
        </a:p>
      </dgm:t>
    </dgm:pt>
    <dgm:pt modelId="{E02E6EBD-A209-40C3-BEDB-C4349173ED1F}" type="parTrans" cxnId="{8192E071-93AF-492A-B026-582DB0AD5F76}">
      <dgm:prSet/>
      <dgm:spPr/>
      <dgm:t>
        <a:bodyPr/>
        <a:lstStyle/>
        <a:p>
          <a:endParaRPr lang="en-US"/>
        </a:p>
      </dgm:t>
    </dgm:pt>
    <dgm:pt modelId="{665EAE5B-241E-4BC5-922B-1A836C24B926}" type="sibTrans" cxnId="{8192E071-93AF-492A-B026-582DB0AD5F76}">
      <dgm:prSet/>
      <dgm:spPr/>
      <dgm:t>
        <a:bodyPr/>
        <a:lstStyle/>
        <a:p>
          <a:endParaRPr lang="en-US"/>
        </a:p>
      </dgm:t>
    </dgm:pt>
    <dgm:pt modelId="{AC433834-E3BC-4CBB-A056-F190FF89CC80}">
      <dgm:prSet custT="1"/>
      <dgm:spPr>
        <a:ln>
          <a:solidFill>
            <a:srgbClr val="0070C0"/>
          </a:solidFill>
        </a:ln>
      </dgm:spPr>
      <dgm:t>
        <a:bodyPr/>
        <a:lstStyle/>
        <a:p>
          <a:r>
            <a:rPr lang="en-US" sz="1600" b="1" dirty="0"/>
            <a:t>Desiree </a:t>
          </a:r>
          <a:r>
            <a:rPr lang="en-US" sz="1600" b="1" dirty="0" err="1"/>
            <a:t>Hastey</a:t>
          </a:r>
          <a:r>
            <a:rPr lang="en-US" sz="1600" b="1" dirty="0"/>
            <a:t>				</a:t>
          </a:r>
        </a:p>
        <a:p>
          <a:r>
            <a:rPr lang="en-US" sz="1600" b="1" dirty="0"/>
            <a:t>Trustee Area 4</a:t>
          </a:r>
        </a:p>
      </dgm:t>
    </dgm:pt>
    <dgm:pt modelId="{7B10083B-630E-4F38-9379-E06E933D18BB}" type="parTrans" cxnId="{2449A084-0090-4F4A-8710-BEF7B3685A86}">
      <dgm:prSet/>
      <dgm:spPr/>
      <dgm:t>
        <a:bodyPr/>
        <a:lstStyle/>
        <a:p>
          <a:endParaRPr lang="en-US"/>
        </a:p>
      </dgm:t>
    </dgm:pt>
    <dgm:pt modelId="{1EB25E8C-AAC2-4F00-AAC6-CEB0443C3593}" type="sibTrans" cxnId="{2449A084-0090-4F4A-8710-BEF7B3685A86}">
      <dgm:prSet/>
      <dgm:spPr/>
      <dgm:t>
        <a:bodyPr/>
        <a:lstStyle/>
        <a:p>
          <a:endParaRPr lang="en-US"/>
        </a:p>
      </dgm:t>
    </dgm:pt>
    <dgm:pt modelId="{6AB7303C-C2AB-4392-8E74-55BD12D117D7}">
      <dgm:prSet custT="1"/>
      <dgm:spPr>
        <a:ln>
          <a:solidFill>
            <a:srgbClr val="0070C0"/>
          </a:solidFill>
        </a:ln>
      </dgm:spPr>
      <dgm:t>
        <a:bodyPr/>
        <a:lstStyle/>
        <a:p>
          <a:r>
            <a:rPr lang="en-US" sz="1600" b="1" dirty="0"/>
            <a:t>Tracy Bishop, Vice President	</a:t>
          </a:r>
        </a:p>
        <a:p>
          <a:r>
            <a:rPr lang="en-US" sz="1600" b="1" dirty="0"/>
            <a:t>                    		            Trustee Area 5</a:t>
          </a:r>
        </a:p>
      </dgm:t>
    </dgm:pt>
    <dgm:pt modelId="{0089501A-6ED5-4FA5-A616-DEBA565F0975}" type="parTrans" cxnId="{BF1F1486-E621-4715-9330-9DA17D6F4BEB}">
      <dgm:prSet/>
      <dgm:spPr/>
      <dgm:t>
        <a:bodyPr/>
        <a:lstStyle/>
        <a:p>
          <a:endParaRPr lang="en-US"/>
        </a:p>
      </dgm:t>
    </dgm:pt>
    <dgm:pt modelId="{91C06AE4-45D8-45F8-B374-F6EBB880C5ED}" type="sibTrans" cxnId="{BF1F1486-E621-4715-9330-9DA17D6F4BEB}">
      <dgm:prSet/>
      <dgm:spPr/>
      <dgm:t>
        <a:bodyPr/>
        <a:lstStyle/>
        <a:p>
          <a:endParaRPr lang="en-US"/>
        </a:p>
      </dgm:t>
    </dgm:pt>
    <dgm:pt modelId="{55321977-BBA9-4811-A250-728FF6A32D77}" type="pres">
      <dgm:prSet presAssocID="{F80B0ABB-F02B-4736-A54F-7E592CCA5559}" presName="linear" presStyleCnt="0">
        <dgm:presLayoutVars>
          <dgm:animLvl val="lvl"/>
          <dgm:resizeHandles val="exact"/>
        </dgm:presLayoutVars>
      </dgm:prSet>
      <dgm:spPr/>
    </dgm:pt>
    <dgm:pt modelId="{C1F80AD8-E9F5-44AC-A713-9950E00EE780}" type="pres">
      <dgm:prSet presAssocID="{A2A6E4EE-F70D-4F00-910C-0A358025BAD6}" presName="parentText" presStyleLbl="node1" presStyleIdx="0" presStyleCnt="5">
        <dgm:presLayoutVars>
          <dgm:chMax val="0"/>
          <dgm:bulletEnabled val="1"/>
        </dgm:presLayoutVars>
      </dgm:prSet>
      <dgm:spPr/>
    </dgm:pt>
    <dgm:pt modelId="{C3685012-BA40-46CE-9F63-CE32A1F34CE1}" type="pres">
      <dgm:prSet presAssocID="{9D1010BF-5A8E-4C6C-90D8-F2FE25380A69}" presName="spacer" presStyleCnt="0"/>
      <dgm:spPr/>
    </dgm:pt>
    <dgm:pt modelId="{FF6BDAA1-AE89-46B5-8F6F-C232FE282FC2}" type="pres">
      <dgm:prSet presAssocID="{BB926F00-E80B-4A49-81C0-17050D608AFE}" presName="parentText" presStyleLbl="node1" presStyleIdx="1" presStyleCnt="5">
        <dgm:presLayoutVars>
          <dgm:chMax val="0"/>
          <dgm:bulletEnabled val="1"/>
        </dgm:presLayoutVars>
      </dgm:prSet>
      <dgm:spPr/>
    </dgm:pt>
    <dgm:pt modelId="{0C356AF6-E49C-4E56-9397-D68A18C4419C}" type="pres">
      <dgm:prSet presAssocID="{5B9ACB46-D9DF-4B48-A342-8C4188EE454F}" presName="spacer" presStyleCnt="0"/>
      <dgm:spPr/>
    </dgm:pt>
    <dgm:pt modelId="{810285A1-135A-4100-94B4-6C30136CDED9}" type="pres">
      <dgm:prSet presAssocID="{14C32B01-FA18-47F4-BE23-327D400D2FDE}" presName="parentText" presStyleLbl="node1" presStyleIdx="2" presStyleCnt="5">
        <dgm:presLayoutVars>
          <dgm:chMax val="0"/>
          <dgm:bulletEnabled val="1"/>
        </dgm:presLayoutVars>
      </dgm:prSet>
      <dgm:spPr/>
    </dgm:pt>
    <dgm:pt modelId="{858FBF70-932A-4335-AB91-53E01D56C026}" type="pres">
      <dgm:prSet presAssocID="{665EAE5B-241E-4BC5-922B-1A836C24B926}" presName="spacer" presStyleCnt="0"/>
      <dgm:spPr/>
    </dgm:pt>
    <dgm:pt modelId="{2C873CED-B749-46A6-B4F4-6F7496E85F09}" type="pres">
      <dgm:prSet presAssocID="{AC433834-E3BC-4CBB-A056-F190FF89CC80}" presName="parentText" presStyleLbl="node1" presStyleIdx="3" presStyleCnt="5">
        <dgm:presLayoutVars>
          <dgm:chMax val="0"/>
          <dgm:bulletEnabled val="1"/>
        </dgm:presLayoutVars>
      </dgm:prSet>
      <dgm:spPr/>
    </dgm:pt>
    <dgm:pt modelId="{228CE03A-D18D-4ED9-B023-67F5EA479EEB}" type="pres">
      <dgm:prSet presAssocID="{1EB25E8C-AAC2-4F00-AAC6-CEB0443C3593}" presName="spacer" presStyleCnt="0"/>
      <dgm:spPr/>
    </dgm:pt>
    <dgm:pt modelId="{BCFCC177-D4D0-4AE4-B8A1-3E13C0DDC23E}" type="pres">
      <dgm:prSet presAssocID="{6AB7303C-C2AB-4392-8E74-55BD12D117D7}" presName="parentText" presStyleLbl="node1" presStyleIdx="4" presStyleCnt="5">
        <dgm:presLayoutVars>
          <dgm:chMax val="0"/>
          <dgm:bulletEnabled val="1"/>
        </dgm:presLayoutVars>
      </dgm:prSet>
      <dgm:spPr/>
    </dgm:pt>
  </dgm:ptLst>
  <dgm:cxnLst>
    <dgm:cxn modelId="{8B3B9D01-AAFA-424E-8391-5232BAA77ECD}" srcId="{F80B0ABB-F02B-4736-A54F-7E592CCA5559}" destId="{A2A6E4EE-F70D-4F00-910C-0A358025BAD6}" srcOrd="0" destOrd="0" parTransId="{3F42650E-0087-403D-907F-0E28E64B54F5}" sibTransId="{9D1010BF-5A8E-4C6C-90D8-F2FE25380A69}"/>
    <dgm:cxn modelId="{92331E34-1AAA-4B1C-997F-798A9BE58A12}" srcId="{F80B0ABB-F02B-4736-A54F-7E592CCA5559}" destId="{BB926F00-E80B-4A49-81C0-17050D608AFE}" srcOrd="1" destOrd="0" parTransId="{66C1C0F9-768F-445B-BA0A-AA75ABA0772B}" sibTransId="{5B9ACB46-D9DF-4B48-A342-8C4188EE454F}"/>
    <dgm:cxn modelId="{C1F16F4F-5E89-4542-8DEB-4C838F4D797E}" type="presOf" srcId="{F80B0ABB-F02B-4736-A54F-7E592CCA5559}" destId="{55321977-BBA9-4811-A250-728FF6A32D77}" srcOrd="0" destOrd="0" presId="urn:microsoft.com/office/officeart/2005/8/layout/vList2"/>
    <dgm:cxn modelId="{8192E071-93AF-492A-B026-582DB0AD5F76}" srcId="{F80B0ABB-F02B-4736-A54F-7E592CCA5559}" destId="{14C32B01-FA18-47F4-BE23-327D400D2FDE}" srcOrd="2" destOrd="0" parTransId="{E02E6EBD-A209-40C3-BEDB-C4349173ED1F}" sibTransId="{665EAE5B-241E-4BC5-922B-1A836C24B926}"/>
    <dgm:cxn modelId="{CEAB9B7D-FE09-4A85-9AB7-3CF314CB5E39}" type="presOf" srcId="{BB926F00-E80B-4A49-81C0-17050D608AFE}" destId="{FF6BDAA1-AE89-46B5-8F6F-C232FE282FC2}" srcOrd="0" destOrd="0" presId="urn:microsoft.com/office/officeart/2005/8/layout/vList2"/>
    <dgm:cxn modelId="{2449A084-0090-4F4A-8710-BEF7B3685A86}" srcId="{F80B0ABB-F02B-4736-A54F-7E592CCA5559}" destId="{AC433834-E3BC-4CBB-A056-F190FF89CC80}" srcOrd="3" destOrd="0" parTransId="{7B10083B-630E-4F38-9379-E06E933D18BB}" sibTransId="{1EB25E8C-AAC2-4F00-AAC6-CEB0443C3593}"/>
    <dgm:cxn modelId="{BF1F1486-E621-4715-9330-9DA17D6F4BEB}" srcId="{F80B0ABB-F02B-4736-A54F-7E592CCA5559}" destId="{6AB7303C-C2AB-4392-8E74-55BD12D117D7}" srcOrd="4" destOrd="0" parTransId="{0089501A-6ED5-4FA5-A616-DEBA565F0975}" sibTransId="{91C06AE4-45D8-45F8-B374-F6EBB880C5ED}"/>
    <dgm:cxn modelId="{9813608D-A772-4D79-BB65-81AD59CE62DE}" type="presOf" srcId="{A2A6E4EE-F70D-4F00-910C-0A358025BAD6}" destId="{C1F80AD8-E9F5-44AC-A713-9950E00EE780}" srcOrd="0" destOrd="0" presId="urn:microsoft.com/office/officeart/2005/8/layout/vList2"/>
    <dgm:cxn modelId="{C37185A1-770F-4AC7-9090-54A1E8E4897B}" type="presOf" srcId="{AC433834-E3BC-4CBB-A056-F190FF89CC80}" destId="{2C873CED-B749-46A6-B4F4-6F7496E85F09}" srcOrd="0" destOrd="0" presId="urn:microsoft.com/office/officeart/2005/8/layout/vList2"/>
    <dgm:cxn modelId="{5C56ABBB-AE5D-4764-8B5B-F26A7BF9ECCD}" type="presOf" srcId="{14C32B01-FA18-47F4-BE23-327D400D2FDE}" destId="{810285A1-135A-4100-94B4-6C30136CDED9}" srcOrd="0" destOrd="0" presId="urn:microsoft.com/office/officeart/2005/8/layout/vList2"/>
    <dgm:cxn modelId="{07E47DD6-CBD4-4CCA-B8F4-706CCBCAA8F5}" type="presOf" srcId="{6AB7303C-C2AB-4392-8E74-55BD12D117D7}" destId="{BCFCC177-D4D0-4AE4-B8A1-3E13C0DDC23E}" srcOrd="0" destOrd="0" presId="urn:microsoft.com/office/officeart/2005/8/layout/vList2"/>
    <dgm:cxn modelId="{64D9E230-61A0-4110-89A4-C404B779A93A}" type="presParOf" srcId="{55321977-BBA9-4811-A250-728FF6A32D77}" destId="{C1F80AD8-E9F5-44AC-A713-9950E00EE780}" srcOrd="0" destOrd="0" presId="urn:microsoft.com/office/officeart/2005/8/layout/vList2"/>
    <dgm:cxn modelId="{0A52C108-343C-447E-B252-B4A240886B7C}" type="presParOf" srcId="{55321977-BBA9-4811-A250-728FF6A32D77}" destId="{C3685012-BA40-46CE-9F63-CE32A1F34CE1}" srcOrd="1" destOrd="0" presId="urn:microsoft.com/office/officeart/2005/8/layout/vList2"/>
    <dgm:cxn modelId="{7B2D4D39-4A63-4917-8814-FEEAC6490036}" type="presParOf" srcId="{55321977-BBA9-4811-A250-728FF6A32D77}" destId="{FF6BDAA1-AE89-46B5-8F6F-C232FE282FC2}" srcOrd="2" destOrd="0" presId="urn:microsoft.com/office/officeart/2005/8/layout/vList2"/>
    <dgm:cxn modelId="{C7415CDD-C49F-496F-953E-54ECD7677609}" type="presParOf" srcId="{55321977-BBA9-4811-A250-728FF6A32D77}" destId="{0C356AF6-E49C-4E56-9397-D68A18C4419C}" srcOrd="3" destOrd="0" presId="urn:microsoft.com/office/officeart/2005/8/layout/vList2"/>
    <dgm:cxn modelId="{9AB5D762-223C-4AC3-9900-BDDA2CC2B551}" type="presParOf" srcId="{55321977-BBA9-4811-A250-728FF6A32D77}" destId="{810285A1-135A-4100-94B4-6C30136CDED9}" srcOrd="4" destOrd="0" presId="urn:microsoft.com/office/officeart/2005/8/layout/vList2"/>
    <dgm:cxn modelId="{EE252E5A-9AAE-431B-B5FE-064DFAC69AE9}" type="presParOf" srcId="{55321977-BBA9-4811-A250-728FF6A32D77}" destId="{858FBF70-932A-4335-AB91-53E01D56C026}" srcOrd="5" destOrd="0" presId="urn:microsoft.com/office/officeart/2005/8/layout/vList2"/>
    <dgm:cxn modelId="{E1A8CE5B-3E1B-4217-8769-01597245DAE6}" type="presParOf" srcId="{55321977-BBA9-4811-A250-728FF6A32D77}" destId="{2C873CED-B749-46A6-B4F4-6F7496E85F09}" srcOrd="6" destOrd="0" presId="urn:microsoft.com/office/officeart/2005/8/layout/vList2"/>
    <dgm:cxn modelId="{D7ED8F9E-61FB-4220-AAC6-556565163997}" type="presParOf" srcId="{55321977-BBA9-4811-A250-728FF6A32D77}" destId="{228CE03A-D18D-4ED9-B023-67F5EA479EEB}" srcOrd="7" destOrd="0" presId="urn:microsoft.com/office/officeart/2005/8/layout/vList2"/>
    <dgm:cxn modelId="{A8F727E9-DA5C-489D-9803-C96EBC8917B6}" type="presParOf" srcId="{55321977-BBA9-4811-A250-728FF6A32D77}" destId="{BCFCC177-D4D0-4AE4-B8A1-3E13C0DDC23E}" srcOrd="8" destOrd="0" presId="urn:microsoft.com/office/officeart/2005/8/layout/vList2"/>
  </dgm:cxnLst>
  <dgm:bg/>
  <dgm:whole>
    <a:ln w="57150">
      <a:solidFill>
        <a:srgbClr val="0070C0"/>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10407F-191D-44EC-A3C5-69647440BFC9}" type="doc">
      <dgm:prSet loTypeId="urn:microsoft.com/office/officeart/2008/layout/LinedList" loCatId="list" qsTypeId="urn:microsoft.com/office/officeart/2005/8/quickstyle/simple4" qsCatId="simple" csTypeId="urn:microsoft.com/office/officeart/2005/8/colors/accent6_2" csCatId="accent6" phldr="1"/>
      <dgm:spPr/>
      <dgm:t>
        <a:bodyPr/>
        <a:lstStyle/>
        <a:p>
          <a:endParaRPr lang="en-US"/>
        </a:p>
      </dgm:t>
    </dgm:pt>
    <dgm:pt modelId="{4FB41823-BC59-46D4-9CBC-E9595939B9BC}">
      <dgm:prSet custT="1"/>
      <dgm:spPr/>
      <dgm:t>
        <a:bodyPr/>
        <a:lstStyle/>
        <a:p>
          <a:endParaRPr lang="en-US" sz="2800" dirty="0">
            <a:latin typeface="+mn-lt"/>
            <a:cs typeface="Times New Roman" panose="02020603050405020304" pitchFamily="18" charset="0"/>
          </a:endParaRPr>
        </a:p>
      </dgm:t>
    </dgm:pt>
    <dgm:pt modelId="{7909C466-3CC6-471A-ADC0-471EF5FBA9B7}" type="parTrans" cxnId="{0505B190-7936-490E-9ABF-6141D1B0B273}">
      <dgm:prSet/>
      <dgm:spPr/>
      <dgm:t>
        <a:bodyPr/>
        <a:lstStyle/>
        <a:p>
          <a:endParaRPr lang="en-US">
            <a:latin typeface="+mn-lt"/>
          </a:endParaRPr>
        </a:p>
      </dgm:t>
    </dgm:pt>
    <dgm:pt modelId="{A88136E4-6B4C-4EE8-9E5A-1F016A3C14DC}" type="sibTrans" cxnId="{0505B190-7936-490E-9ABF-6141D1B0B273}">
      <dgm:prSet/>
      <dgm:spPr/>
      <dgm:t>
        <a:bodyPr/>
        <a:lstStyle/>
        <a:p>
          <a:endParaRPr lang="en-US">
            <a:latin typeface="+mn-lt"/>
          </a:endParaRPr>
        </a:p>
      </dgm:t>
    </dgm:pt>
    <dgm:pt modelId="{22B5111B-463D-47D1-954F-127C30012F9F}" type="pres">
      <dgm:prSet presAssocID="{6B10407F-191D-44EC-A3C5-69647440BFC9}" presName="vert0" presStyleCnt="0">
        <dgm:presLayoutVars>
          <dgm:dir/>
          <dgm:animOne val="branch"/>
          <dgm:animLvl val="lvl"/>
        </dgm:presLayoutVars>
      </dgm:prSet>
      <dgm:spPr/>
    </dgm:pt>
    <dgm:pt modelId="{B0421C79-5D98-43A9-B899-C8AB3E8CBA2F}" type="pres">
      <dgm:prSet presAssocID="{4FB41823-BC59-46D4-9CBC-E9595939B9BC}" presName="thickLine" presStyleLbl="alignNode1" presStyleIdx="0" presStyleCnt="1"/>
      <dgm:spPr/>
    </dgm:pt>
    <dgm:pt modelId="{E69FFEFD-3FAC-4CFD-A3FD-3BC8B08F6425}" type="pres">
      <dgm:prSet presAssocID="{4FB41823-BC59-46D4-9CBC-E9595939B9BC}" presName="horz1" presStyleCnt="0"/>
      <dgm:spPr/>
    </dgm:pt>
    <dgm:pt modelId="{73421EB2-879A-441E-8FA1-1781101EFA83}" type="pres">
      <dgm:prSet presAssocID="{4FB41823-BC59-46D4-9CBC-E9595939B9BC}" presName="tx1" presStyleLbl="revTx" presStyleIdx="0" presStyleCnt="1"/>
      <dgm:spPr/>
    </dgm:pt>
    <dgm:pt modelId="{6A9A9880-1F62-498C-89F7-71D2BAAAB5C2}" type="pres">
      <dgm:prSet presAssocID="{4FB41823-BC59-46D4-9CBC-E9595939B9BC}" presName="vert1" presStyleCnt="0"/>
      <dgm:spPr/>
    </dgm:pt>
  </dgm:ptLst>
  <dgm:cxnLst>
    <dgm:cxn modelId="{FFED8F60-F3D0-41E6-94FC-E9AB154C2B38}" type="presOf" srcId="{6B10407F-191D-44EC-A3C5-69647440BFC9}" destId="{22B5111B-463D-47D1-954F-127C30012F9F}" srcOrd="0" destOrd="0" presId="urn:microsoft.com/office/officeart/2008/layout/LinedList"/>
    <dgm:cxn modelId="{0505B190-7936-490E-9ABF-6141D1B0B273}" srcId="{6B10407F-191D-44EC-A3C5-69647440BFC9}" destId="{4FB41823-BC59-46D4-9CBC-E9595939B9BC}" srcOrd="0" destOrd="0" parTransId="{7909C466-3CC6-471A-ADC0-471EF5FBA9B7}" sibTransId="{A88136E4-6B4C-4EE8-9E5A-1F016A3C14DC}"/>
    <dgm:cxn modelId="{F20600CB-7D16-4922-9547-D4BD88EB56BA}" type="presOf" srcId="{4FB41823-BC59-46D4-9CBC-E9595939B9BC}" destId="{73421EB2-879A-441E-8FA1-1781101EFA83}" srcOrd="0" destOrd="0" presId="urn:microsoft.com/office/officeart/2008/layout/LinedList"/>
    <dgm:cxn modelId="{FCD51C9A-8D10-4E85-B6C4-81AF9BC53C5E}" type="presParOf" srcId="{22B5111B-463D-47D1-954F-127C30012F9F}" destId="{B0421C79-5D98-43A9-B899-C8AB3E8CBA2F}" srcOrd="0" destOrd="0" presId="urn:microsoft.com/office/officeart/2008/layout/LinedList"/>
    <dgm:cxn modelId="{2025E8B9-27D5-47FA-A361-2FDA57AE78A9}" type="presParOf" srcId="{22B5111B-463D-47D1-954F-127C30012F9F}" destId="{E69FFEFD-3FAC-4CFD-A3FD-3BC8B08F6425}" srcOrd="1" destOrd="0" presId="urn:microsoft.com/office/officeart/2008/layout/LinedList"/>
    <dgm:cxn modelId="{7CFA18D2-8669-435B-A1AF-721605394039}" type="presParOf" srcId="{E69FFEFD-3FAC-4CFD-A3FD-3BC8B08F6425}" destId="{73421EB2-879A-441E-8FA1-1781101EFA83}" srcOrd="0" destOrd="0" presId="urn:microsoft.com/office/officeart/2008/layout/LinedList"/>
    <dgm:cxn modelId="{C357F3ED-418B-4123-8FA1-79A5BEA1D285}" type="presParOf" srcId="{E69FFEFD-3FAC-4CFD-A3FD-3BC8B08F6425}" destId="{6A9A9880-1F62-498C-89F7-71D2BAAAB5C2}" srcOrd="1" destOrd="0" presId="urn:microsoft.com/office/officeart/2008/layout/LinedList"/>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F80AD8-E9F5-44AC-A713-9950E00EE780}">
      <dsp:nvSpPr>
        <dsp:cNvPr id="0" name=""/>
        <dsp:cNvSpPr/>
      </dsp:nvSpPr>
      <dsp:spPr>
        <a:xfrm>
          <a:off x="0" y="469"/>
          <a:ext cx="3192968" cy="855391"/>
        </a:xfrm>
        <a:prstGeom prst="roundRect">
          <a:avLst/>
        </a:prstGeom>
        <a:solidFill>
          <a:schemeClr val="lt1">
            <a:hueOff val="0"/>
            <a:satOff val="0"/>
            <a:lumOff val="0"/>
            <a:alphaOff val="0"/>
          </a:schemeClr>
        </a:solidFill>
        <a:ln w="25400" cap="rnd" cmpd="sng" algn="ctr">
          <a:solidFill>
            <a:srgbClr val="0070C0"/>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t>Katherine  Rosser 			           </a:t>
          </a:r>
        </a:p>
        <a:p>
          <a:pPr marL="0" lvl="0" indent="0" algn="l" defTabSz="711200">
            <a:lnSpc>
              <a:spcPct val="90000"/>
            </a:lnSpc>
            <a:spcBef>
              <a:spcPct val="0"/>
            </a:spcBef>
            <a:spcAft>
              <a:spcPct val="35000"/>
            </a:spcAft>
            <a:buNone/>
          </a:pPr>
          <a:r>
            <a:rPr lang="en-US" sz="1600" b="1" kern="1200" dirty="0"/>
            <a:t>Trustee Area 1</a:t>
          </a:r>
        </a:p>
      </dsp:txBody>
      <dsp:txXfrm>
        <a:off x="41757" y="42226"/>
        <a:ext cx="3109454" cy="771877"/>
      </dsp:txXfrm>
    </dsp:sp>
    <dsp:sp modelId="{FF6BDAA1-AE89-46B5-8F6F-C232FE282FC2}">
      <dsp:nvSpPr>
        <dsp:cNvPr id="0" name=""/>
        <dsp:cNvSpPr/>
      </dsp:nvSpPr>
      <dsp:spPr>
        <a:xfrm>
          <a:off x="0" y="865886"/>
          <a:ext cx="3192968" cy="855391"/>
        </a:xfrm>
        <a:prstGeom prst="roundRect">
          <a:avLst/>
        </a:prstGeom>
        <a:solidFill>
          <a:schemeClr val="lt1">
            <a:hueOff val="0"/>
            <a:satOff val="0"/>
            <a:lumOff val="0"/>
            <a:alphaOff val="0"/>
          </a:schemeClr>
        </a:solidFill>
        <a:ln w="25400" cap="rnd" cmpd="sng" algn="ctr">
          <a:solidFill>
            <a:srgbClr val="0070C0"/>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t>John Nicoletti, Board President</a:t>
          </a:r>
          <a:r>
            <a:rPr lang="en-US" sz="1400" b="1" kern="1200" dirty="0"/>
            <a:t>	</a:t>
          </a:r>
          <a:r>
            <a:rPr lang="en-US" sz="1600" b="1" kern="1200" dirty="0"/>
            <a:t>			  </a:t>
          </a:r>
        </a:p>
        <a:p>
          <a:pPr marL="0" lvl="0" indent="0" algn="l" defTabSz="711200">
            <a:lnSpc>
              <a:spcPct val="90000"/>
            </a:lnSpc>
            <a:spcBef>
              <a:spcPct val="0"/>
            </a:spcBef>
            <a:spcAft>
              <a:spcPct val="35000"/>
            </a:spcAft>
            <a:buNone/>
          </a:pPr>
          <a:r>
            <a:rPr lang="en-US" sz="1600" b="1" kern="1200" dirty="0"/>
            <a:t>Trustee Area 2</a:t>
          </a:r>
        </a:p>
      </dsp:txBody>
      <dsp:txXfrm>
        <a:off x="41757" y="907643"/>
        <a:ext cx="3109454" cy="771877"/>
      </dsp:txXfrm>
    </dsp:sp>
    <dsp:sp modelId="{810285A1-135A-4100-94B4-6C30136CDED9}">
      <dsp:nvSpPr>
        <dsp:cNvPr id="0" name=""/>
        <dsp:cNvSpPr/>
      </dsp:nvSpPr>
      <dsp:spPr>
        <a:xfrm>
          <a:off x="0" y="1731304"/>
          <a:ext cx="3192968" cy="855391"/>
        </a:xfrm>
        <a:prstGeom prst="roundRect">
          <a:avLst/>
        </a:prstGeom>
        <a:solidFill>
          <a:schemeClr val="lt1">
            <a:hueOff val="0"/>
            <a:satOff val="0"/>
            <a:lumOff val="0"/>
            <a:alphaOff val="0"/>
          </a:schemeClr>
        </a:solidFill>
        <a:ln w="25400" cap="rnd" cmpd="sng" algn="ctr">
          <a:solidFill>
            <a:srgbClr val="0070C0"/>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t>Marjorie Renicker </a:t>
          </a:r>
        </a:p>
        <a:p>
          <a:pPr marL="0" lvl="0" indent="0" algn="l" defTabSz="711200">
            <a:lnSpc>
              <a:spcPct val="90000"/>
            </a:lnSpc>
            <a:spcBef>
              <a:spcPct val="0"/>
            </a:spcBef>
            <a:spcAft>
              <a:spcPct val="35000"/>
            </a:spcAft>
            <a:buNone/>
          </a:pPr>
          <a:r>
            <a:rPr lang="en-US" sz="1600" b="1" kern="1200" dirty="0"/>
            <a:t>		              </a:t>
          </a:r>
        </a:p>
        <a:p>
          <a:pPr marL="0" lvl="0" indent="0" algn="l" defTabSz="711200">
            <a:lnSpc>
              <a:spcPct val="90000"/>
            </a:lnSpc>
            <a:spcBef>
              <a:spcPct val="0"/>
            </a:spcBef>
            <a:spcAft>
              <a:spcPct val="35000"/>
            </a:spcAft>
            <a:buNone/>
          </a:pPr>
          <a:r>
            <a:rPr lang="en-US" sz="1600" b="1" kern="1200" dirty="0"/>
            <a:t>Trustee Area 3, </a:t>
          </a:r>
        </a:p>
      </dsp:txBody>
      <dsp:txXfrm>
        <a:off x="41757" y="1773061"/>
        <a:ext cx="3109454" cy="771877"/>
      </dsp:txXfrm>
    </dsp:sp>
    <dsp:sp modelId="{2C873CED-B749-46A6-B4F4-6F7496E85F09}">
      <dsp:nvSpPr>
        <dsp:cNvPr id="0" name=""/>
        <dsp:cNvSpPr/>
      </dsp:nvSpPr>
      <dsp:spPr>
        <a:xfrm>
          <a:off x="0" y="2596722"/>
          <a:ext cx="3192968" cy="855391"/>
        </a:xfrm>
        <a:prstGeom prst="roundRect">
          <a:avLst/>
        </a:prstGeom>
        <a:solidFill>
          <a:schemeClr val="lt1">
            <a:hueOff val="0"/>
            <a:satOff val="0"/>
            <a:lumOff val="0"/>
            <a:alphaOff val="0"/>
          </a:schemeClr>
        </a:solidFill>
        <a:ln w="25400" cap="rnd" cmpd="sng" algn="ctr">
          <a:solidFill>
            <a:srgbClr val="0070C0"/>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t>Desiree </a:t>
          </a:r>
          <a:r>
            <a:rPr lang="en-US" sz="1600" b="1" kern="1200" dirty="0" err="1"/>
            <a:t>Hastey</a:t>
          </a:r>
          <a:r>
            <a:rPr lang="en-US" sz="1600" b="1" kern="1200" dirty="0"/>
            <a:t>				</a:t>
          </a:r>
        </a:p>
        <a:p>
          <a:pPr marL="0" lvl="0" indent="0" algn="l" defTabSz="711200">
            <a:lnSpc>
              <a:spcPct val="90000"/>
            </a:lnSpc>
            <a:spcBef>
              <a:spcPct val="0"/>
            </a:spcBef>
            <a:spcAft>
              <a:spcPct val="35000"/>
            </a:spcAft>
            <a:buNone/>
          </a:pPr>
          <a:r>
            <a:rPr lang="en-US" sz="1600" b="1" kern="1200" dirty="0"/>
            <a:t>Trustee Area 4</a:t>
          </a:r>
        </a:p>
      </dsp:txBody>
      <dsp:txXfrm>
        <a:off x="41757" y="2638479"/>
        <a:ext cx="3109454" cy="771877"/>
      </dsp:txXfrm>
    </dsp:sp>
    <dsp:sp modelId="{BCFCC177-D4D0-4AE4-B8A1-3E13C0DDC23E}">
      <dsp:nvSpPr>
        <dsp:cNvPr id="0" name=""/>
        <dsp:cNvSpPr/>
      </dsp:nvSpPr>
      <dsp:spPr>
        <a:xfrm>
          <a:off x="0" y="3462139"/>
          <a:ext cx="3192968" cy="855391"/>
        </a:xfrm>
        <a:prstGeom prst="roundRect">
          <a:avLst/>
        </a:prstGeom>
        <a:solidFill>
          <a:schemeClr val="lt1">
            <a:hueOff val="0"/>
            <a:satOff val="0"/>
            <a:lumOff val="0"/>
            <a:alphaOff val="0"/>
          </a:schemeClr>
        </a:solidFill>
        <a:ln w="25400" cap="rnd" cmpd="sng" algn="ctr">
          <a:solidFill>
            <a:srgbClr val="0070C0"/>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t>Tracy Bishop, Vice President	</a:t>
          </a:r>
        </a:p>
        <a:p>
          <a:pPr marL="0" lvl="0" indent="0" algn="l" defTabSz="711200">
            <a:lnSpc>
              <a:spcPct val="90000"/>
            </a:lnSpc>
            <a:spcBef>
              <a:spcPct val="0"/>
            </a:spcBef>
            <a:spcAft>
              <a:spcPct val="35000"/>
            </a:spcAft>
            <a:buNone/>
          </a:pPr>
          <a:r>
            <a:rPr lang="en-US" sz="1600" b="1" kern="1200" dirty="0"/>
            <a:t>                    		            Trustee Area 5</a:t>
          </a:r>
        </a:p>
      </dsp:txBody>
      <dsp:txXfrm>
        <a:off x="41757" y="3503896"/>
        <a:ext cx="3109454" cy="7718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421C79-5D98-43A9-B899-C8AB3E8CBA2F}">
      <dsp:nvSpPr>
        <dsp:cNvPr id="0" name=""/>
        <dsp:cNvSpPr/>
      </dsp:nvSpPr>
      <dsp:spPr>
        <a:xfrm>
          <a:off x="0" y="0"/>
          <a:ext cx="4510087" cy="0"/>
        </a:xfrm>
        <a:prstGeom prst="line">
          <a:avLst/>
        </a:prstGeom>
        <a:gradFill rotWithShape="0">
          <a:gsLst>
            <a:gs pos="0">
              <a:schemeClr val="accent6">
                <a:hueOff val="0"/>
                <a:satOff val="0"/>
                <a:lumOff val="0"/>
                <a:alphaOff val="0"/>
                <a:tint val="94000"/>
                <a:satMod val="103000"/>
                <a:lumMod val="102000"/>
              </a:schemeClr>
            </a:gs>
            <a:gs pos="50000">
              <a:schemeClr val="accent6">
                <a:hueOff val="0"/>
                <a:satOff val="0"/>
                <a:lumOff val="0"/>
                <a:alphaOff val="0"/>
                <a:shade val="100000"/>
                <a:satMod val="110000"/>
                <a:lumMod val="100000"/>
              </a:schemeClr>
            </a:gs>
            <a:gs pos="100000">
              <a:schemeClr val="accent6">
                <a:hueOff val="0"/>
                <a:satOff val="0"/>
                <a:lumOff val="0"/>
                <a:alphaOff val="0"/>
                <a:shade val="78000"/>
                <a:satMod val="120000"/>
                <a:lumMod val="99000"/>
              </a:schemeClr>
            </a:gs>
          </a:gsLst>
          <a:lin ang="5400000" scaled="0"/>
        </a:gradFill>
        <a:ln w="6350" cap="flat" cmpd="sng" algn="in">
          <a:solidFill>
            <a:schemeClr val="accent6">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73421EB2-879A-441E-8FA1-1781101EFA83}">
      <dsp:nvSpPr>
        <dsp:cNvPr id="0" name=""/>
        <dsp:cNvSpPr/>
      </dsp:nvSpPr>
      <dsp:spPr>
        <a:xfrm>
          <a:off x="0" y="0"/>
          <a:ext cx="4510087" cy="6081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endParaRPr lang="en-US" sz="2800" kern="1200" dirty="0">
            <a:latin typeface="+mn-lt"/>
            <a:cs typeface="Times New Roman" panose="02020603050405020304" pitchFamily="18" charset="0"/>
          </a:endParaRPr>
        </a:p>
      </dsp:txBody>
      <dsp:txXfrm>
        <a:off x="0" y="0"/>
        <a:ext cx="4510087" cy="608171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4459878-C319-6BF3-52DC-16FA4340A6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82FA7FC-DFAE-8499-5A3E-AD9648D7FCA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58BFD57-AB0A-470B-A7AF-56DFE7B5174A}" type="datetimeFigureOut">
              <a:rPr lang="en-US" smtClean="0"/>
              <a:t>8/1/2025</a:t>
            </a:fld>
            <a:endParaRPr lang="en-US" dirty="0"/>
          </a:p>
        </p:txBody>
      </p:sp>
      <p:sp>
        <p:nvSpPr>
          <p:cNvPr id="4" name="Footer Placeholder 3">
            <a:extLst>
              <a:ext uri="{FF2B5EF4-FFF2-40B4-BE49-F238E27FC236}">
                <a16:creationId xmlns:a16="http://schemas.microsoft.com/office/drawing/2014/main" id="{4C9C12BB-9544-9F9A-BEDA-E7168643859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D1E77E4-B9A2-A882-9240-3AE65EE2176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9D61A1-75D9-49F7-83EB-F5872642613A}" type="slidenum">
              <a:rPr lang="en-US" smtClean="0"/>
              <a:t>‹#›</a:t>
            </a:fld>
            <a:endParaRPr lang="en-US" dirty="0"/>
          </a:p>
        </p:txBody>
      </p:sp>
    </p:spTree>
    <p:extLst>
      <p:ext uri="{BB962C8B-B14F-4D97-AF65-F5344CB8AC3E}">
        <p14:creationId xmlns:p14="http://schemas.microsoft.com/office/powerpoint/2010/main" val="14773272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6T22:25:54.446"/>
    </inkml:context>
    <inkml:brush xml:id="br0">
      <inkml:brushProperty name="width" value="0.035" units="cm"/>
      <inkml:brushProperty name="height" value="0.035" units="cm"/>
    </inkml:brush>
  </inkml:definitions>
  <inkml:trace contextRef="#ctx0" brushRef="#br0">1 108 24575,'55'-24'0,"1"3"0,0 3 0,80-16 0,-107 29-62,0 2-1,1 1 0,48 3 1,-39-1-1053,-20 0-5711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6T22:25:57.547"/>
    </inkml:context>
    <inkml:brush xml:id="br0">
      <inkml:brushProperty name="width" value="0.035" units="cm"/>
      <inkml:brushProperty name="height" value="0.035" units="cm"/>
    </inkml:brush>
  </inkml:definitions>
  <inkml:trace contextRef="#ctx0" brushRef="#br0">1 1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6T22:31:48.740"/>
    </inkml:context>
    <inkml:brush xml:id="br0">
      <inkml:brushProperty name="width" value="0.1" units="cm"/>
      <inkml:brushProperty name="height" value="0.1" units="cm"/>
      <inkml:brushProperty name="color" value="#849398"/>
    </inkml:brush>
  </inkml:definitions>
  <inkml:trace contextRef="#ctx0" brushRef="#br0">0 0 21389,'1720'0'0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B3339F-6CEA-4641-BE08-40DAFD6FCF25}" type="datetimeFigureOut">
              <a:rPr lang="en-US" smtClean="0"/>
              <a:t>8/1/2025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F75CB5-5666-5049-9AE0-38EFD385C21E}" type="slidenum">
              <a:rPr lang="en-US" smtClean="0"/>
              <a:t>‹#›</a:t>
            </a:fld>
            <a:endParaRPr lang="en-US" dirty="0"/>
          </a:p>
        </p:txBody>
      </p:sp>
    </p:spTree>
    <p:extLst>
      <p:ext uri="{BB962C8B-B14F-4D97-AF65-F5344CB8AC3E}">
        <p14:creationId xmlns:p14="http://schemas.microsoft.com/office/powerpoint/2010/main" val="475562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F75CB5-5666-5049-9AE0-38EFD385C21E}" type="slidenum">
              <a:rPr lang="en-US" smtClean="0"/>
              <a:t>3</a:t>
            </a:fld>
            <a:endParaRPr lang="en-US" dirty="0"/>
          </a:p>
        </p:txBody>
      </p:sp>
    </p:spTree>
    <p:extLst>
      <p:ext uri="{BB962C8B-B14F-4D97-AF65-F5344CB8AC3E}">
        <p14:creationId xmlns:p14="http://schemas.microsoft.com/office/powerpoint/2010/main" val="1072576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8C672F-171E-46DC-915C-C7BCF99F5C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5856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8C672F-171E-46DC-915C-C7BCF99F5C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2450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9A364-BE62-E266-64A2-458BCF9A0B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05C403-AC2B-ECAC-3E3A-BECA2D5034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FE4C5F-2042-45EB-0E0B-0FEA883A172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6417CAF-5FC7-89B1-C5EA-E0E3ED45D14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8C672F-171E-46DC-915C-C7BCF99F5C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4542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8C672F-171E-46DC-915C-C7BCF99F5C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042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760C6-E1D6-C682-F60A-0054F79359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A65E96-6BD9-B73D-4552-A340618879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EDB1EC-B903-84C8-CFF4-45F28358A1E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D44E898-191D-CE10-73F5-99EF3F6A08C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8C672F-171E-46DC-915C-C7BCF99F5C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1970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8C672F-171E-46DC-915C-C7BCF99F5C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8012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0ADF7-A718-A7B5-2B40-85BBE9EF4A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ADD1EA-981F-2F27-A0DF-8B8B244A1E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25793E-4366-5352-9179-045BA9F8557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63DB1F7-1923-D9D0-3C48-4B876448D08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8C672F-171E-46DC-915C-C7BCF99F5C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46154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508AD-4450-D923-7116-D4B8F5000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CEEBC7-83CC-46B3-8EA5-EA6F6CCC9F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05E3FE-0D08-5FF1-9A91-5CB289BEC58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E9B526E-F5F4-A6E5-ABF3-A26ABEB8A9C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8C672F-171E-46DC-915C-C7BCF99F5C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86820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8C672F-171E-46DC-915C-C7BCF99F5C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65668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DEF75CB5-5666-5049-9AE0-38EFD385C21E}" type="slidenum">
              <a:rPr lang="en-US" smtClean="0"/>
              <a:t>63</a:t>
            </a:fld>
            <a:endParaRPr lang="en-US" dirty="0"/>
          </a:p>
        </p:txBody>
      </p:sp>
    </p:spTree>
    <p:extLst>
      <p:ext uri="{BB962C8B-B14F-4D97-AF65-F5344CB8AC3E}">
        <p14:creationId xmlns:p14="http://schemas.microsoft.com/office/powerpoint/2010/main" val="2062644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F75CB5-5666-5049-9AE0-38EFD385C21E}" type="slidenum">
              <a:rPr lang="en-US" smtClean="0"/>
              <a:t>21</a:t>
            </a:fld>
            <a:endParaRPr lang="en-US" dirty="0"/>
          </a:p>
        </p:txBody>
      </p:sp>
    </p:spTree>
    <p:extLst>
      <p:ext uri="{BB962C8B-B14F-4D97-AF65-F5344CB8AC3E}">
        <p14:creationId xmlns:p14="http://schemas.microsoft.com/office/powerpoint/2010/main" val="32640965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F75CB5-5666-5049-9AE0-38EFD385C21E}" type="slidenum">
              <a:rPr lang="en-US" smtClean="0"/>
              <a:t>67</a:t>
            </a:fld>
            <a:endParaRPr lang="en-US" dirty="0"/>
          </a:p>
        </p:txBody>
      </p:sp>
    </p:spTree>
    <p:extLst>
      <p:ext uri="{BB962C8B-B14F-4D97-AF65-F5344CB8AC3E}">
        <p14:creationId xmlns:p14="http://schemas.microsoft.com/office/powerpoint/2010/main" val="3316050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F75CB5-5666-5049-9AE0-38EFD385C21E}" type="slidenum">
              <a:rPr lang="en-US" smtClean="0"/>
              <a:t>22</a:t>
            </a:fld>
            <a:endParaRPr lang="en-US" dirty="0"/>
          </a:p>
        </p:txBody>
      </p:sp>
    </p:spTree>
    <p:extLst>
      <p:ext uri="{BB962C8B-B14F-4D97-AF65-F5344CB8AC3E}">
        <p14:creationId xmlns:p14="http://schemas.microsoft.com/office/powerpoint/2010/main" val="3601493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F75CB5-5666-5049-9AE0-38EFD385C21E}" type="slidenum">
              <a:rPr lang="en-US" smtClean="0"/>
              <a:t>23</a:t>
            </a:fld>
            <a:endParaRPr lang="en-US" dirty="0"/>
          </a:p>
        </p:txBody>
      </p:sp>
    </p:spTree>
    <p:extLst>
      <p:ext uri="{BB962C8B-B14F-4D97-AF65-F5344CB8AC3E}">
        <p14:creationId xmlns:p14="http://schemas.microsoft.com/office/powerpoint/2010/main" val="1201157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19714-86B5-4E2F-9574-D1DDE60569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7778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19714-86B5-4E2F-9574-D1DDE60569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9762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19714-86B5-4E2F-9574-D1DDE60569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6870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19714-86B5-4E2F-9574-D1DDE60569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3252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19714-86B5-4E2F-9574-D1DDE60569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5201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Master" Target="../slideMasters/slideMaster8.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jpg"/><Relationship Id="rId1" Type="http://schemas.openxmlformats.org/officeDocument/2006/relationships/slideMaster" Target="../slideMasters/slideMaster8.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26.png"/><Relationship Id="rId7" Type="http://schemas.openxmlformats.org/officeDocument/2006/relationships/image" Target="../media/image18.png"/><Relationship Id="rId12" Type="http://schemas.openxmlformats.org/officeDocument/2006/relationships/image" Target="../media/image25.svg"/><Relationship Id="rId2" Type="http://schemas.openxmlformats.org/officeDocument/2006/relationships/image" Target="../media/image17.jpg"/><Relationship Id="rId1" Type="http://schemas.openxmlformats.org/officeDocument/2006/relationships/slideMaster" Target="../slideMasters/slideMaster8.xml"/><Relationship Id="rId6" Type="http://schemas.openxmlformats.org/officeDocument/2006/relationships/image" Target="../media/image29.svg"/><Relationship Id="rId11" Type="http://schemas.openxmlformats.org/officeDocument/2006/relationships/image" Target="../media/image24.png"/><Relationship Id="rId5" Type="http://schemas.openxmlformats.org/officeDocument/2006/relationships/image" Target="../media/image28.png"/><Relationship Id="rId10" Type="http://schemas.openxmlformats.org/officeDocument/2006/relationships/image" Target="../media/image23.svg"/><Relationship Id="rId4" Type="http://schemas.openxmlformats.org/officeDocument/2006/relationships/image" Target="../media/image27.svg"/><Relationship Id="rId9" Type="http://schemas.openxmlformats.org/officeDocument/2006/relationships/image" Target="../media/image22.png"/></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28.png"/><Relationship Id="rId7" Type="http://schemas.openxmlformats.org/officeDocument/2006/relationships/image" Target="../media/image22.png"/><Relationship Id="rId2" Type="http://schemas.openxmlformats.org/officeDocument/2006/relationships/image" Target="../media/image17.jpg"/><Relationship Id="rId1" Type="http://schemas.openxmlformats.org/officeDocument/2006/relationships/slideMaster" Target="../slideMasters/slideMaster8.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5.svg"/><Relationship Id="rId4" Type="http://schemas.openxmlformats.org/officeDocument/2006/relationships/image" Target="../media/image29.svg"/><Relationship Id="rId9" Type="http://schemas.openxmlformats.org/officeDocument/2006/relationships/image" Target="../media/image24.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30.png"/><Relationship Id="rId7" Type="http://schemas.openxmlformats.org/officeDocument/2006/relationships/image" Target="../media/image22.png"/><Relationship Id="rId12" Type="http://schemas.openxmlformats.org/officeDocument/2006/relationships/image" Target="../media/image29.svg"/><Relationship Id="rId2" Type="http://schemas.openxmlformats.org/officeDocument/2006/relationships/image" Target="../media/image17.jpg"/><Relationship Id="rId1" Type="http://schemas.openxmlformats.org/officeDocument/2006/relationships/slideMaster" Target="../slideMasters/slideMaster8.xml"/><Relationship Id="rId6" Type="http://schemas.openxmlformats.org/officeDocument/2006/relationships/image" Target="../media/image19.svg"/><Relationship Id="rId11" Type="http://schemas.openxmlformats.org/officeDocument/2006/relationships/image" Target="../media/image28.png"/><Relationship Id="rId5" Type="http://schemas.openxmlformats.org/officeDocument/2006/relationships/image" Target="../media/image18.png"/><Relationship Id="rId10" Type="http://schemas.openxmlformats.org/officeDocument/2006/relationships/image" Target="../media/image25.svg"/><Relationship Id="rId4" Type="http://schemas.openxmlformats.org/officeDocument/2006/relationships/image" Target="../media/image31.svg"/><Relationship Id="rId9" Type="http://schemas.openxmlformats.org/officeDocument/2006/relationships/image" Target="../media/image24.pn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32.png"/><Relationship Id="rId7" Type="http://schemas.openxmlformats.org/officeDocument/2006/relationships/image" Target="../media/image22.png"/><Relationship Id="rId2" Type="http://schemas.openxmlformats.org/officeDocument/2006/relationships/image" Target="../media/image17.jpg"/><Relationship Id="rId1" Type="http://schemas.openxmlformats.org/officeDocument/2006/relationships/slideMaster" Target="../slideMasters/slideMaster8.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5.svg"/><Relationship Id="rId4" Type="http://schemas.openxmlformats.org/officeDocument/2006/relationships/image" Target="../media/image33.svg"/><Relationship Id="rId9" Type="http://schemas.openxmlformats.org/officeDocument/2006/relationships/image" Target="../media/image24.png"/></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30.png"/><Relationship Id="rId7" Type="http://schemas.openxmlformats.org/officeDocument/2006/relationships/image" Target="../media/image22.png"/><Relationship Id="rId2" Type="http://schemas.openxmlformats.org/officeDocument/2006/relationships/image" Target="../media/image17.jpg"/><Relationship Id="rId1" Type="http://schemas.openxmlformats.org/officeDocument/2006/relationships/slideMaster" Target="../slideMasters/slideMaster8.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5.svg"/><Relationship Id="rId4" Type="http://schemas.openxmlformats.org/officeDocument/2006/relationships/image" Target="../media/image31.svg"/><Relationship Id="rId9" Type="http://schemas.openxmlformats.org/officeDocument/2006/relationships/image" Target="../media/image24.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and Sub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BA6450-E291-DC40-F198-C02B485137B0}"/>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 y="1"/>
            <a:ext cx="12192003" cy="6857999"/>
          </a:xfrm>
          <a:prstGeom prst="rect">
            <a:avLst/>
          </a:prstGeom>
        </p:spPr>
      </p:pic>
      <p:sp>
        <p:nvSpPr>
          <p:cNvPr id="2" name="Title 1">
            <a:extLst>
              <a:ext uri="{FF2B5EF4-FFF2-40B4-BE49-F238E27FC236}">
                <a16:creationId xmlns:a16="http://schemas.microsoft.com/office/drawing/2014/main" id="{3A462FF1-D97D-8505-FE7F-8B2DB411A8B1}"/>
              </a:ext>
            </a:extLst>
          </p:cNvPr>
          <p:cNvSpPr>
            <a:spLocks noGrp="1"/>
          </p:cNvSpPr>
          <p:nvPr>
            <p:ph type="title" hasCustomPrompt="1"/>
          </p:nvPr>
        </p:nvSpPr>
        <p:spPr>
          <a:xfrm>
            <a:off x="0" y="304799"/>
            <a:ext cx="12191998" cy="3215641"/>
          </a:xfrm>
        </p:spPr>
        <p:txBody>
          <a:bodyPr lIns="0" rIns="0" bIns="0" anchor="b" anchorCtr="0">
            <a:noAutofit/>
          </a:bodyPr>
          <a:lstStyle>
            <a:lvl1pPr algn="ctr">
              <a:defRPr sz="6000" kern="1200" cap="all" spc="300" baseline="0">
                <a:solidFill>
                  <a:schemeClr val="accent3">
                    <a:lumMod val="75000"/>
                  </a:schemeClr>
                </a:solidFill>
              </a:defRPr>
            </a:lvl1pPr>
          </a:lstStyle>
          <a:p>
            <a:r>
              <a:rPr lang="en-US" dirty="0"/>
              <a:t>Click to add title</a:t>
            </a:r>
          </a:p>
        </p:txBody>
      </p:sp>
      <p:sp>
        <p:nvSpPr>
          <p:cNvPr id="12" name="Subtitle 2">
            <a:extLst>
              <a:ext uri="{FF2B5EF4-FFF2-40B4-BE49-F238E27FC236}">
                <a16:creationId xmlns:a16="http://schemas.microsoft.com/office/drawing/2014/main" id="{58B9CAE2-F3DD-D6D3-96C8-D947A4117752}"/>
              </a:ext>
            </a:extLst>
          </p:cNvPr>
          <p:cNvSpPr>
            <a:spLocks noGrp="1"/>
          </p:cNvSpPr>
          <p:nvPr>
            <p:ph type="subTitle" idx="1" hasCustomPrompt="1"/>
          </p:nvPr>
        </p:nvSpPr>
        <p:spPr>
          <a:xfrm>
            <a:off x="3" y="3670628"/>
            <a:ext cx="12191997" cy="2577772"/>
          </a:xfrm>
        </p:spPr>
        <p:txBody>
          <a:bodyPr>
            <a:noAutofit/>
          </a:bodyPr>
          <a:lstStyle>
            <a:lvl1pPr marL="0" indent="0" algn="ctr">
              <a:buNone/>
              <a:defRPr sz="3200" b="0" i="0" cap="all" spc="600" baseline="0">
                <a:solidFill>
                  <a:schemeClr val="accent3"/>
                </a:solidFill>
                <a:latin typeface="+mj-lt"/>
                <a:cs typeface="Biome Light" panose="020B03030302040208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41193215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Title and 2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23B0D0-B01D-0BB0-6127-A878BE49D18E}"/>
              </a:ext>
              <a:ext uri="{C183D7F6-B498-43B3-948B-1728B52AA6E4}">
                <adec:decorative xmlns:adec="http://schemas.microsoft.com/office/drawing/2017/decorative" val="1"/>
              </a:ext>
            </a:extLst>
          </p:cNvPr>
          <p:cNvSpPr/>
          <p:nvPr userDrawn="1"/>
        </p:nvSpPr>
        <p:spPr>
          <a:xfrm>
            <a:off x="6039728" y="-6350"/>
            <a:ext cx="6154615"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Nova"/>
              <a:ea typeface="+mn-ea"/>
              <a:cs typeface="+mn-cs"/>
            </a:endParaRPr>
          </a:p>
        </p:txBody>
      </p: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6889627" y="173736"/>
            <a:ext cx="4352662" cy="2203704"/>
          </a:xfrm>
        </p:spPr>
        <p:txBody>
          <a:bodyPr anchor="b">
            <a:noAutofit/>
          </a:bodyPr>
          <a:lstStyle>
            <a:lvl1pPr algn="l">
              <a:defRPr sz="3200" cap="all" spc="0" baseline="0">
                <a:solidFill>
                  <a:schemeClr val="accent3">
                    <a:lumMod val="75000"/>
                  </a:schemeClr>
                </a:solidFill>
              </a:defRPr>
            </a:lvl1pPr>
          </a:lstStyle>
          <a:p>
            <a:r>
              <a:rPr lang="en-US" dirty="0"/>
              <a:t>Click to add title</a:t>
            </a:r>
          </a:p>
        </p:txBody>
      </p:sp>
      <p:sp>
        <p:nvSpPr>
          <p:cNvPr id="10" name="Picture Placeholder 9">
            <a:extLst>
              <a:ext uri="{FF2B5EF4-FFF2-40B4-BE49-F238E27FC236}">
                <a16:creationId xmlns:a16="http://schemas.microsoft.com/office/drawing/2014/main" id="{6C363351-4779-B42E-ED7A-C4AF2920BABC}"/>
              </a:ext>
            </a:extLst>
          </p:cNvPr>
          <p:cNvSpPr>
            <a:spLocks noGrp="1"/>
          </p:cNvSpPr>
          <p:nvPr>
            <p:ph type="pic" sz="quarter" idx="37"/>
          </p:nvPr>
        </p:nvSpPr>
        <p:spPr>
          <a:xfrm>
            <a:off x="336550" y="336550"/>
            <a:ext cx="5303640" cy="6184900"/>
          </a:xfrm>
        </p:spPr>
        <p:txBody>
          <a:bodyPr/>
          <a:lstStyle>
            <a:lvl1pPr algn="ctr">
              <a:defRPr sz="2000"/>
            </a:lvl1pPr>
          </a:lstStyle>
          <a:p>
            <a:r>
              <a:rPr lang="en-US"/>
              <a:t>Click icon to add picture</a:t>
            </a:r>
            <a:endParaRPr lang="en-US" dirty="0"/>
          </a:p>
        </p:txBody>
      </p:sp>
      <p:sp>
        <p:nvSpPr>
          <p:cNvPr id="19" name="Content Placeholder 4">
            <a:extLst>
              <a:ext uri="{FF2B5EF4-FFF2-40B4-BE49-F238E27FC236}">
                <a16:creationId xmlns:a16="http://schemas.microsoft.com/office/drawing/2014/main" id="{39870F08-C2AE-9AF7-58DE-EEA8A48BEDA9}"/>
              </a:ext>
            </a:extLst>
          </p:cNvPr>
          <p:cNvSpPr>
            <a:spLocks noGrp="1"/>
          </p:cNvSpPr>
          <p:nvPr>
            <p:ph sz="quarter" idx="36" hasCustomPrompt="1"/>
          </p:nvPr>
        </p:nvSpPr>
        <p:spPr>
          <a:xfrm>
            <a:off x="6889627" y="3104277"/>
            <a:ext cx="4371560" cy="3022201"/>
          </a:xfrm>
        </p:spPr>
        <p:txBody>
          <a:bodyPr/>
          <a:lstStyle>
            <a:lvl1pPr marL="0" indent="0">
              <a:lnSpc>
                <a:spcPct val="120000"/>
              </a:lnSpc>
              <a:spcBef>
                <a:spcPts val="1000"/>
              </a:spcBef>
              <a:spcAft>
                <a:spcPts val="600"/>
              </a:spcAft>
              <a:buClr>
                <a:schemeClr val="accent6"/>
              </a:buClr>
              <a:buFont typeface="Arial" panose="020B0604020202020204" pitchFamily="34" charset="0"/>
              <a:buNone/>
              <a:defRPr sz="1800" spc="0" baseline="0">
                <a:solidFill>
                  <a:schemeClr val="bg1"/>
                </a:solidFill>
                <a:latin typeface="+mn-lt"/>
              </a:defRPr>
            </a:lvl1pPr>
            <a:lvl2pPr marL="569214" indent="-285750">
              <a:lnSpc>
                <a:spcPct val="120000"/>
              </a:lnSpc>
              <a:spcBef>
                <a:spcPts val="1000"/>
              </a:spcBef>
              <a:spcAft>
                <a:spcPts val="600"/>
              </a:spcAft>
              <a:buClr>
                <a:schemeClr val="accent3"/>
              </a:buClr>
              <a:buFont typeface="Arial" panose="020B0604020202020204" pitchFamily="34" charset="0"/>
              <a:buChar char="•"/>
              <a:defRPr sz="1800" spc="0"/>
            </a:lvl2pPr>
            <a:lvl3pPr marL="861822" indent="-285750">
              <a:lnSpc>
                <a:spcPct val="120000"/>
              </a:lnSpc>
              <a:spcBef>
                <a:spcPts val="1000"/>
              </a:spcBef>
              <a:spcAft>
                <a:spcPts val="600"/>
              </a:spcAft>
              <a:buClr>
                <a:schemeClr val="accent3"/>
              </a:buClr>
              <a:buFont typeface="Arial" panose="020B0604020202020204" pitchFamily="34" charset="0"/>
              <a:buChar char="•"/>
              <a:defRPr sz="1800" spc="0"/>
            </a:lvl3pPr>
            <a:lvl4pPr marL="1152144" indent="-285750">
              <a:lnSpc>
                <a:spcPct val="120000"/>
              </a:lnSpc>
              <a:spcBef>
                <a:spcPts val="1000"/>
              </a:spcBef>
              <a:spcAft>
                <a:spcPts val="600"/>
              </a:spcAft>
              <a:buClr>
                <a:schemeClr val="accent3"/>
              </a:buClr>
              <a:buFont typeface="Arial" panose="020B0604020202020204" pitchFamily="34" charset="0"/>
              <a:buChar char="•"/>
              <a:defRPr sz="1800" spc="0"/>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cxnSp>
        <p:nvCxnSpPr>
          <p:cNvPr id="4" name="Straight Connector 3">
            <a:extLst>
              <a:ext uri="{FF2B5EF4-FFF2-40B4-BE49-F238E27FC236}">
                <a16:creationId xmlns:a16="http://schemas.microsoft.com/office/drawing/2014/main" id="{F0712911-615E-724B-FC0F-996291526D31}"/>
              </a:ext>
              <a:ext uri="{C183D7F6-B498-43B3-948B-1728B52AA6E4}">
                <adec:decorative xmlns:adec="http://schemas.microsoft.com/office/drawing/2017/decorative" val="1"/>
              </a:ext>
            </a:extLst>
          </p:cNvPr>
          <p:cNvCxnSpPr>
            <a:cxnSpLocks/>
          </p:cNvCxnSpPr>
          <p:nvPr userDrawn="1"/>
        </p:nvCxnSpPr>
        <p:spPr>
          <a:xfrm>
            <a:off x="6889627" y="2679480"/>
            <a:ext cx="4352662"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30826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9_Title and 2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CFFF0E2-6B47-67EB-D6AA-D972E7B7C367}"/>
              </a:ext>
              <a:ext uri="{C183D7F6-B498-43B3-948B-1728B52AA6E4}">
                <adec:decorative xmlns:adec="http://schemas.microsoft.com/office/drawing/2017/decorative" val="1"/>
              </a:ext>
            </a:extLst>
          </p:cNvPr>
          <p:cNvSpPr/>
          <p:nvPr userDrawn="1"/>
        </p:nvSpPr>
        <p:spPr>
          <a:xfrm>
            <a:off x="0" y="-6350"/>
            <a:ext cx="4646951"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Nova"/>
              <a:ea typeface="+mn-ea"/>
              <a:cs typeface="+mn-cs"/>
            </a:endParaRPr>
          </a:p>
        </p:txBody>
      </p:sp>
      <p:cxnSp>
        <p:nvCxnSpPr>
          <p:cNvPr id="4" name="Straight Connector 3">
            <a:extLst>
              <a:ext uri="{FF2B5EF4-FFF2-40B4-BE49-F238E27FC236}">
                <a16:creationId xmlns:a16="http://schemas.microsoft.com/office/drawing/2014/main" id="{94827F6F-999F-23E9-8C09-325D1A76B07A}"/>
              </a:ext>
              <a:ext uri="{C183D7F6-B498-43B3-948B-1728B52AA6E4}">
                <adec:decorative xmlns:adec="http://schemas.microsoft.com/office/drawing/2017/decorative" val="1"/>
              </a:ext>
            </a:extLst>
          </p:cNvPr>
          <p:cNvCxnSpPr>
            <a:cxnSpLocks/>
          </p:cNvCxnSpPr>
          <p:nvPr userDrawn="1"/>
        </p:nvCxnSpPr>
        <p:spPr>
          <a:xfrm>
            <a:off x="835831" y="2680134"/>
            <a:ext cx="3114078"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835370" y="171396"/>
            <a:ext cx="3736630" cy="2202350"/>
          </a:xfrm>
        </p:spPr>
        <p:txBody>
          <a:bodyPr anchor="b">
            <a:noAutofit/>
          </a:bodyPr>
          <a:lstStyle>
            <a:lvl1pPr algn="l">
              <a:defRPr sz="3200" cap="all" spc="0" baseline="0">
                <a:solidFill>
                  <a:schemeClr val="accent3">
                    <a:lumMod val="75000"/>
                  </a:schemeClr>
                </a:solidFill>
              </a:defRPr>
            </a:lvl1pPr>
          </a:lstStyle>
          <a:p>
            <a:r>
              <a:rPr lang="en-US" dirty="0"/>
              <a:t>Click to add title</a:t>
            </a:r>
          </a:p>
        </p:txBody>
      </p:sp>
      <p:sp>
        <p:nvSpPr>
          <p:cNvPr id="19" name="Content Placeholder 4">
            <a:extLst>
              <a:ext uri="{FF2B5EF4-FFF2-40B4-BE49-F238E27FC236}">
                <a16:creationId xmlns:a16="http://schemas.microsoft.com/office/drawing/2014/main" id="{39870F08-C2AE-9AF7-58DE-EEA8A48BEDA9}"/>
              </a:ext>
            </a:extLst>
          </p:cNvPr>
          <p:cNvSpPr>
            <a:spLocks noGrp="1"/>
          </p:cNvSpPr>
          <p:nvPr>
            <p:ph sz="quarter" idx="36" hasCustomPrompt="1"/>
          </p:nvPr>
        </p:nvSpPr>
        <p:spPr>
          <a:xfrm>
            <a:off x="841716" y="3078480"/>
            <a:ext cx="3108193" cy="3047997"/>
          </a:xfrm>
        </p:spPr>
        <p:txBody>
          <a:bodyPr/>
          <a:lstStyle>
            <a:lvl1pPr marL="0" indent="0">
              <a:lnSpc>
                <a:spcPct val="120000"/>
              </a:lnSpc>
              <a:spcBef>
                <a:spcPts val="1000"/>
              </a:spcBef>
              <a:spcAft>
                <a:spcPts val="600"/>
              </a:spcAft>
              <a:buClr>
                <a:schemeClr val="accent6"/>
              </a:buClr>
              <a:buFont typeface="Arial" panose="020B0604020202020204" pitchFamily="34" charset="0"/>
              <a:buNone/>
              <a:defRPr sz="1800" spc="0" baseline="0">
                <a:solidFill>
                  <a:schemeClr val="bg1"/>
                </a:solidFill>
                <a:latin typeface="+mn-lt"/>
              </a:defRPr>
            </a:lvl1pPr>
            <a:lvl2pPr marL="569214" indent="-285750">
              <a:lnSpc>
                <a:spcPct val="120000"/>
              </a:lnSpc>
              <a:spcBef>
                <a:spcPts val="1000"/>
              </a:spcBef>
              <a:spcAft>
                <a:spcPts val="600"/>
              </a:spcAft>
              <a:buClr>
                <a:schemeClr val="accent3"/>
              </a:buClr>
              <a:buFont typeface="Arial" panose="020B0604020202020204" pitchFamily="34" charset="0"/>
              <a:buChar char="•"/>
              <a:defRPr sz="1800" spc="0"/>
            </a:lvl2pPr>
            <a:lvl3pPr marL="861822" indent="-285750">
              <a:lnSpc>
                <a:spcPct val="120000"/>
              </a:lnSpc>
              <a:spcBef>
                <a:spcPts val="1000"/>
              </a:spcBef>
              <a:spcAft>
                <a:spcPts val="600"/>
              </a:spcAft>
              <a:buClr>
                <a:schemeClr val="accent3"/>
              </a:buClr>
              <a:buFont typeface="Arial" panose="020B0604020202020204" pitchFamily="34" charset="0"/>
              <a:buChar char="•"/>
              <a:defRPr sz="1800" spc="0"/>
            </a:lvl3pPr>
            <a:lvl4pPr marL="1152144" indent="-285750">
              <a:lnSpc>
                <a:spcPct val="120000"/>
              </a:lnSpc>
              <a:spcBef>
                <a:spcPts val="1000"/>
              </a:spcBef>
              <a:spcAft>
                <a:spcPts val="600"/>
              </a:spcAft>
              <a:buClr>
                <a:schemeClr val="accent3"/>
              </a:buClr>
              <a:buFont typeface="Arial" panose="020B0604020202020204" pitchFamily="34" charset="0"/>
              <a:buChar char="•"/>
              <a:defRPr sz="1800" spc="0"/>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12" name="Table Placeholder 11">
            <a:extLst>
              <a:ext uri="{FF2B5EF4-FFF2-40B4-BE49-F238E27FC236}">
                <a16:creationId xmlns:a16="http://schemas.microsoft.com/office/drawing/2014/main" id="{D360C16C-E69B-FDEF-F033-CA9A2E238288}"/>
              </a:ext>
            </a:extLst>
          </p:cNvPr>
          <p:cNvSpPr>
            <a:spLocks noGrp="1"/>
          </p:cNvSpPr>
          <p:nvPr>
            <p:ph type="tbl" sz="quarter" idx="37"/>
          </p:nvPr>
        </p:nvSpPr>
        <p:spPr>
          <a:xfrm>
            <a:off x="5067300" y="404813"/>
            <a:ext cx="6705600" cy="6048375"/>
          </a:xfrm>
        </p:spPr>
        <p:txBody>
          <a:bodyPr/>
          <a:lstStyle>
            <a:lvl1pPr>
              <a:defRPr sz="2400">
                <a:latin typeface="+mn-lt"/>
              </a:defRPr>
            </a:lvl1pPr>
          </a:lstStyle>
          <a:p>
            <a:r>
              <a:rPr lang="en-US"/>
              <a:t>Click icon to add table</a:t>
            </a:r>
            <a:endParaRPr lang="en-US" dirty="0"/>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Presentation title</a:t>
            </a:r>
          </a:p>
        </p:txBody>
      </p:sp>
    </p:spTree>
    <p:extLst>
      <p:ext uri="{BB962C8B-B14F-4D97-AF65-F5344CB8AC3E}">
        <p14:creationId xmlns:p14="http://schemas.microsoft.com/office/powerpoint/2010/main" val="39072198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0_Title and 2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96A82D-0723-4BA3-0283-9F0D67B0CEF4}"/>
              </a:ext>
              <a:ext uri="{C183D7F6-B498-43B3-948B-1728B52AA6E4}">
                <adec:decorative xmlns:adec="http://schemas.microsoft.com/office/drawing/2017/decorative" val="1"/>
              </a:ext>
            </a:extLst>
          </p:cNvPr>
          <p:cNvSpPr/>
          <p:nvPr userDrawn="1"/>
        </p:nvSpPr>
        <p:spPr>
          <a:xfrm>
            <a:off x="0" y="0"/>
            <a:ext cx="12191999"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cxnSp>
        <p:nvCxnSpPr>
          <p:cNvPr id="4" name="Straight Connector 3">
            <a:extLst>
              <a:ext uri="{FF2B5EF4-FFF2-40B4-BE49-F238E27FC236}">
                <a16:creationId xmlns:a16="http://schemas.microsoft.com/office/drawing/2014/main" id="{6A20A5FD-BDFB-45F2-E644-E93FB81CA575}"/>
              </a:ext>
              <a:ext uri="{C183D7F6-B498-43B3-948B-1728B52AA6E4}">
                <adec:decorative xmlns:adec="http://schemas.microsoft.com/office/drawing/2017/decorative" val="1"/>
              </a:ext>
            </a:extLst>
          </p:cNvPr>
          <p:cNvCxnSpPr>
            <a:cxnSpLocks/>
          </p:cNvCxnSpPr>
          <p:nvPr userDrawn="1"/>
        </p:nvCxnSpPr>
        <p:spPr>
          <a:xfrm>
            <a:off x="807039" y="1983416"/>
            <a:ext cx="10435630"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733562" y="433906"/>
            <a:ext cx="10515601" cy="1327464"/>
          </a:xfrm>
        </p:spPr>
        <p:txBody>
          <a:bodyPr anchor="b">
            <a:noAutofit/>
          </a:bodyPr>
          <a:lstStyle>
            <a:lvl1pPr algn="l">
              <a:defRPr sz="3200" cap="all" spc="0" baseline="0">
                <a:solidFill>
                  <a:schemeClr val="accent3">
                    <a:lumMod val="75000"/>
                  </a:schemeClr>
                </a:solidFill>
              </a:defRPr>
            </a:lvl1pPr>
          </a:lstStyle>
          <a:p>
            <a:r>
              <a:rPr lang="en-US" dirty="0"/>
              <a:t>Click to add title</a:t>
            </a:r>
          </a:p>
        </p:txBody>
      </p:sp>
      <p:sp>
        <p:nvSpPr>
          <p:cNvPr id="19" name="Content Placeholder 4">
            <a:extLst>
              <a:ext uri="{FF2B5EF4-FFF2-40B4-BE49-F238E27FC236}">
                <a16:creationId xmlns:a16="http://schemas.microsoft.com/office/drawing/2014/main" id="{39870F08-C2AE-9AF7-58DE-EEA8A48BEDA9}"/>
              </a:ext>
            </a:extLst>
          </p:cNvPr>
          <p:cNvSpPr>
            <a:spLocks noGrp="1"/>
          </p:cNvSpPr>
          <p:nvPr>
            <p:ph sz="quarter" idx="36" hasCustomPrompt="1"/>
          </p:nvPr>
        </p:nvSpPr>
        <p:spPr>
          <a:xfrm>
            <a:off x="814302" y="2465535"/>
            <a:ext cx="7303538" cy="3427265"/>
          </a:xfrm>
        </p:spPr>
        <p:txBody>
          <a:bodyPr/>
          <a:lstStyle>
            <a:lvl1pPr marL="283464" indent="-283464">
              <a:lnSpc>
                <a:spcPct val="120000"/>
              </a:lnSpc>
              <a:spcBef>
                <a:spcPts val="1000"/>
              </a:spcBef>
              <a:buClr>
                <a:schemeClr val="accent3"/>
              </a:buClr>
              <a:buFont typeface="Arial" panose="020B0604020202020204" pitchFamily="34" charset="0"/>
              <a:buChar char="•"/>
              <a:defRPr sz="1800" spc="0" baseline="0">
                <a:solidFill>
                  <a:schemeClr val="bg1"/>
                </a:solidFill>
                <a:latin typeface="+mn-lt"/>
              </a:defRPr>
            </a:lvl1pPr>
            <a:lvl2pPr marL="566928" indent="-283464">
              <a:lnSpc>
                <a:spcPct val="120000"/>
              </a:lnSpc>
              <a:spcBef>
                <a:spcPts val="500"/>
              </a:spcBef>
              <a:buClr>
                <a:schemeClr val="accent3"/>
              </a:buClr>
              <a:defRPr sz="1800" spc="0"/>
            </a:lvl2pPr>
            <a:lvl3pPr marL="859536" indent="-283464">
              <a:lnSpc>
                <a:spcPct val="120000"/>
              </a:lnSpc>
              <a:spcBef>
                <a:spcPts val="500"/>
              </a:spcBef>
              <a:buClr>
                <a:schemeClr val="accent3"/>
              </a:buClr>
              <a:defRPr sz="1800" spc="0"/>
            </a:lvl3pPr>
            <a:lvl4pPr marL="1152144">
              <a:lnSpc>
                <a:spcPct val="120000"/>
              </a:lnSpc>
              <a:spcBef>
                <a:spcPts val="500"/>
              </a:spcBef>
              <a:buClr>
                <a:schemeClr val="accent3"/>
              </a:buClr>
              <a:defRPr sz="1800" spc="0"/>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10" name="Content Placeholder 9">
            <a:extLst>
              <a:ext uri="{FF2B5EF4-FFF2-40B4-BE49-F238E27FC236}">
                <a16:creationId xmlns:a16="http://schemas.microsoft.com/office/drawing/2014/main" id="{4E7FC75E-AA73-003E-D4E3-B1819886AF9C}"/>
              </a:ext>
            </a:extLst>
          </p:cNvPr>
          <p:cNvSpPr>
            <a:spLocks noGrp="1"/>
          </p:cNvSpPr>
          <p:nvPr>
            <p:ph sz="quarter" idx="37" hasCustomPrompt="1"/>
          </p:nvPr>
        </p:nvSpPr>
        <p:spPr>
          <a:xfrm>
            <a:off x="8392160" y="2465388"/>
            <a:ext cx="2856865" cy="3427412"/>
          </a:xfrm>
        </p:spPr>
        <p:txBody>
          <a:bodyPr/>
          <a:lstStyle>
            <a:lvl1pPr marL="0" indent="0">
              <a:lnSpc>
                <a:spcPct val="120000"/>
              </a:lnSpc>
              <a:spcBef>
                <a:spcPts val="1000"/>
              </a:spcBef>
              <a:buFont typeface="Arial" panose="020B0604020202020204" pitchFamily="34" charset="0"/>
              <a:buNone/>
              <a:defRPr sz="1800">
                <a:solidFill>
                  <a:schemeClr val="bg1"/>
                </a:solidFill>
                <a:latin typeface="+mn-lt"/>
              </a:defRPr>
            </a:lvl1pPr>
            <a:lvl2pPr marL="457200" indent="0">
              <a:lnSpc>
                <a:spcPct val="120000"/>
              </a:lnSpc>
              <a:spcBef>
                <a:spcPts val="1000"/>
              </a:spcBef>
              <a:buNone/>
              <a:defRPr sz="1600">
                <a:solidFill>
                  <a:schemeClr val="bg1"/>
                </a:solidFill>
                <a:latin typeface="+mn-lt"/>
              </a:defRPr>
            </a:lvl2pPr>
            <a:lvl3pPr marL="914400" indent="0">
              <a:lnSpc>
                <a:spcPct val="120000"/>
              </a:lnSpc>
              <a:spcBef>
                <a:spcPts val="1000"/>
              </a:spcBef>
              <a:buNone/>
              <a:defRPr sz="1400">
                <a:solidFill>
                  <a:schemeClr val="bg1"/>
                </a:solidFill>
                <a:latin typeface="+mn-lt"/>
              </a:defRPr>
            </a:lvl3pPr>
            <a:lvl4pPr marL="1371600" indent="0">
              <a:lnSpc>
                <a:spcPct val="120000"/>
              </a:lnSpc>
              <a:spcBef>
                <a:spcPts val="1000"/>
              </a:spcBef>
              <a:buNone/>
              <a:defRPr sz="1200">
                <a:solidFill>
                  <a:schemeClr val="bg1"/>
                </a:solidFill>
                <a:latin typeface="+mn-lt"/>
              </a:defRPr>
            </a:lvl4pPr>
            <a:lvl5pPr marL="1828800" indent="0">
              <a:lnSpc>
                <a:spcPct val="120000"/>
              </a:lnSpc>
              <a:spcBef>
                <a:spcPts val="1000"/>
              </a:spcBef>
              <a:buNone/>
              <a:defRPr sz="1200">
                <a:solidFill>
                  <a:schemeClr val="bg1"/>
                </a:solidFill>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32456119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2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2D51531-1219-2E4B-DCE7-C6FD9D809F0C}"/>
              </a:ext>
              <a:ext uri="{C183D7F6-B498-43B3-948B-1728B52AA6E4}">
                <adec:decorative xmlns:adec="http://schemas.microsoft.com/office/drawing/2017/decorative" val="1"/>
              </a:ext>
            </a:extLst>
          </p:cNvPr>
          <p:cNvSpPr/>
          <p:nvPr userDrawn="1"/>
        </p:nvSpPr>
        <p:spPr>
          <a:xfrm>
            <a:off x="321869" y="343814"/>
            <a:ext cx="11550701" cy="621060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cxnSp>
        <p:nvCxnSpPr>
          <p:cNvPr id="4" name="Straight Connector 3">
            <a:extLst>
              <a:ext uri="{FF2B5EF4-FFF2-40B4-BE49-F238E27FC236}">
                <a16:creationId xmlns:a16="http://schemas.microsoft.com/office/drawing/2014/main" id="{BEC02E56-87A4-158A-F0B0-DB8E9BE3AE5E}"/>
              </a:ext>
              <a:ext uri="{C183D7F6-B498-43B3-948B-1728B52AA6E4}">
                <adec:decorative xmlns:adec="http://schemas.microsoft.com/office/drawing/2017/decorative" val="1"/>
              </a:ext>
            </a:extLst>
          </p:cNvPr>
          <p:cNvCxnSpPr>
            <a:cxnSpLocks/>
          </p:cNvCxnSpPr>
          <p:nvPr userDrawn="1"/>
        </p:nvCxnSpPr>
        <p:spPr>
          <a:xfrm>
            <a:off x="807039" y="1991547"/>
            <a:ext cx="10546763"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835370" y="643842"/>
            <a:ext cx="10515601" cy="1140849"/>
          </a:xfrm>
        </p:spPr>
        <p:txBody>
          <a:bodyPr lIns="0" anchor="b">
            <a:noAutofit/>
          </a:bodyPr>
          <a:lstStyle>
            <a:lvl1pPr algn="l">
              <a:defRPr sz="3200" cap="all" spc="0" baseline="0">
                <a:solidFill>
                  <a:schemeClr val="accent3">
                    <a:lumMod val="75000"/>
                  </a:schemeClr>
                </a:solidFill>
              </a:defRPr>
            </a:lvl1pPr>
          </a:lstStyle>
          <a:p>
            <a:r>
              <a:rPr lang="en-US" dirty="0"/>
              <a:t>Click to add title</a:t>
            </a:r>
          </a:p>
        </p:txBody>
      </p:sp>
      <p:sp>
        <p:nvSpPr>
          <p:cNvPr id="10" name="Table Placeholder 9">
            <a:extLst>
              <a:ext uri="{FF2B5EF4-FFF2-40B4-BE49-F238E27FC236}">
                <a16:creationId xmlns:a16="http://schemas.microsoft.com/office/drawing/2014/main" id="{471D7DE3-05F5-8052-02FA-6EF9717E15BE}"/>
              </a:ext>
            </a:extLst>
          </p:cNvPr>
          <p:cNvSpPr>
            <a:spLocks noGrp="1"/>
          </p:cNvSpPr>
          <p:nvPr>
            <p:ph type="tbl" sz="quarter" idx="13"/>
          </p:nvPr>
        </p:nvSpPr>
        <p:spPr>
          <a:xfrm>
            <a:off x="835025" y="2560638"/>
            <a:ext cx="10515600" cy="3478212"/>
          </a:xfrm>
        </p:spPr>
        <p:txBody>
          <a:bodyPr/>
          <a:lstStyle>
            <a:lvl1pPr>
              <a:defRPr sz="2400">
                <a:latin typeface="+mn-lt"/>
              </a:defRPr>
            </a:lvl1pPr>
          </a:lstStyle>
          <a:p>
            <a:r>
              <a:rPr lang="en-US"/>
              <a:t>Click icon to add table</a:t>
            </a:r>
            <a:endParaRPr lang="en-US" dirty="0"/>
          </a:p>
        </p:txBody>
      </p:sp>
      <p:cxnSp>
        <p:nvCxnSpPr>
          <p:cNvPr id="8" name="Straight Connector 7">
            <a:extLst>
              <a:ext uri="{FF2B5EF4-FFF2-40B4-BE49-F238E27FC236}">
                <a16:creationId xmlns:a16="http://schemas.microsoft.com/office/drawing/2014/main" id="{6468DE94-FC46-A848-7949-ABFEADADEA16}"/>
              </a:ext>
              <a:ext uri="{C183D7F6-B498-43B3-948B-1728B52AA6E4}">
                <adec:decorative xmlns:adec="http://schemas.microsoft.com/office/drawing/2017/decorative" val="1"/>
              </a:ext>
            </a:extLst>
          </p:cNvPr>
          <p:cNvCxnSpPr>
            <a:cxnSpLocks/>
          </p:cNvCxnSpPr>
          <p:nvPr userDrawn="1"/>
        </p:nvCxnSpPr>
        <p:spPr>
          <a:xfrm>
            <a:off x="807039" y="1983705"/>
            <a:ext cx="10435630"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454591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89F5C3D-E9E6-75E0-BF7D-799B5CFE5ED0}"/>
              </a:ext>
              <a:ext uri="{C183D7F6-B498-43B3-948B-1728B52AA6E4}">
                <adec:decorative xmlns:adec="http://schemas.microsoft.com/office/drawing/2017/decorative" val="1"/>
              </a:ext>
            </a:extLst>
          </p:cNvPr>
          <p:cNvGrpSpPr/>
          <p:nvPr userDrawn="1"/>
        </p:nvGrpSpPr>
        <p:grpSpPr>
          <a:xfrm>
            <a:off x="4575462" y="4137"/>
            <a:ext cx="7616537" cy="6853863"/>
            <a:chOff x="4575462" y="4137"/>
            <a:chExt cx="7616537" cy="6853863"/>
          </a:xfrm>
        </p:grpSpPr>
        <p:grpSp>
          <p:nvGrpSpPr>
            <p:cNvPr id="16" name="Group 15">
              <a:extLst>
                <a:ext uri="{FF2B5EF4-FFF2-40B4-BE49-F238E27FC236}">
                  <a16:creationId xmlns:a16="http://schemas.microsoft.com/office/drawing/2014/main" id="{CDE1D2C2-40C4-6B80-E8C6-B4CE94C23037}"/>
                </a:ext>
              </a:extLst>
            </p:cNvPr>
            <p:cNvGrpSpPr/>
            <p:nvPr/>
          </p:nvGrpSpPr>
          <p:grpSpPr>
            <a:xfrm>
              <a:off x="4575462" y="691665"/>
              <a:ext cx="364018" cy="857035"/>
              <a:chOff x="468157" y="1144246"/>
              <a:chExt cx="364018" cy="857035"/>
            </a:xfrm>
          </p:grpSpPr>
          <p:sp>
            <p:nvSpPr>
              <p:cNvPr id="27" name="Oval 26">
                <a:extLst>
                  <a:ext uri="{FF2B5EF4-FFF2-40B4-BE49-F238E27FC236}">
                    <a16:creationId xmlns:a16="http://schemas.microsoft.com/office/drawing/2014/main" id="{7C904D88-E1BE-F1FA-D405-F55DA966DA84}"/>
                  </a:ext>
                  <a:ext uri="{C183D7F6-B498-43B3-948B-1728B52AA6E4}">
                    <adec:decorative xmlns:adec="http://schemas.microsoft.com/office/drawing/2017/decorative" val="1"/>
                  </a:ext>
                </a:extLst>
              </p:cNvPr>
              <p:cNvSpPr/>
              <p:nvPr/>
            </p:nvSpPr>
            <p:spPr>
              <a:xfrm>
                <a:off x="705405" y="1144246"/>
                <a:ext cx="126770" cy="126770"/>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8" name="Graphic 12">
                <a:extLst>
                  <a:ext uri="{FF2B5EF4-FFF2-40B4-BE49-F238E27FC236}">
                    <a16:creationId xmlns:a16="http://schemas.microsoft.com/office/drawing/2014/main" id="{1D8F0816-C429-D32E-058B-33405874DFA7}"/>
                  </a:ext>
                  <a:ext uri="{C183D7F6-B498-43B3-948B-1728B52AA6E4}">
                    <adec:decorative xmlns:adec="http://schemas.microsoft.com/office/drawing/2017/decorative" val="1"/>
                  </a:ext>
                </a:extLst>
              </p:cNvPr>
              <p:cNvSpPr/>
              <p:nvPr/>
            </p:nvSpPr>
            <p:spPr>
              <a:xfrm>
                <a:off x="468157" y="1963496"/>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grpSp>
        <p:pic>
          <p:nvPicPr>
            <p:cNvPr id="4" name="Content Placeholder 14">
              <a:extLst>
                <a:ext uri="{FF2B5EF4-FFF2-40B4-BE49-F238E27FC236}">
                  <a16:creationId xmlns:a16="http://schemas.microsoft.com/office/drawing/2014/main" id="{14AC0A97-7D79-3DBE-FB53-A9EBFD806E06}"/>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542796" y="4137"/>
              <a:ext cx="5649203" cy="6853863"/>
            </a:xfrm>
            <a:prstGeom prst="rect">
              <a:avLst/>
            </a:prstGeom>
          </p:spPr>
        </p:pic>
      </p:grpSp>
      <p:sp>
        <p:nvSpPr>
          <p:cNvPr id="2" name="Title 1">
            <a:extLst>
              <a:ext uri="{FF2B5EF4-FFF2-40B4-BE49-F238E27FC236}">
                <a16:creationId xmlns:a16="http://schemas.microsoft.com/office/drawing/2014/main" id="{51E83F98-B388-2594-BACB-E3DB652C97D5}"/>
              </a:ext>
            </a:extLst>
          </p:cNvPr>
          <p:cNvSpPr>
            <a:spLocks noGrp="1"/>
          </p:cNvSpPr>
          <p:nvPr>
            <p:ph type="title" hasCustomPrompt="1"/>
          </p:nvPr>
        </p:nvSpPr>
        <p:spPr>
          <a:xfrm>
            <a:off x="835831" y="173735"/>
            <a:ext cx="4409514" cy="2203704"/>
          </a:xfrm>
        </p:spPr>
        <p:txBody>
          <a:bodyPr anchor="b">
            <a:noAutofit/>
          </a:bodyPr>
          <a:lstStyle>
            <a:lvl1pPr>
              <a:defRPr sz="3200" cap="all" baseline="0">
                <a:solidFill>
                  <a:schemeClr val="accent3"/>
                </a:solidFill>
              </a:defRPr>
            </a:lvl1pPr>
          </a:lstStyle>
          <a:p>
            <a:r>
              <a:rPr lang="en-US" dirty="0"/>
              <a:t>Click to add title</a:t>
            </a:r>
          </a:p>
        </p:txBody>
      </p:sp>
      <p:sp>
        <p:nvSpPr>
          <p:cNvPr id="7" name="Content Placeholder 6">
            <a:extLst>
              <a:ext uri="{FF2B5EF4-FFF2-40B4-BE49-F238E27FC236}">
                <a16:creationId xmlns:a16="http://schemas.microsoft.com/office/drawing/2014/main" id="{0D9D0F3E-69D8-49F3-5D7A-71FDC4E3EEE3}"/>
              </a:ext>
            </a:extLst>
          </p:cNvPr>
          <p:cNvSpPr>
            <a:spLocks noGrp="1"/>
          </p:cNvSpPr>
          <p:nvPr>
            <p:ph sz="quarter" idx="14" hasCustomPrompt="1"/>
          </p:nvPr>
        </p:nvSpPr>
        <p:spPr>
          <a:xfrm>
            <a:off x="831850" y="3079119"/>
            <a:ext cx="4413250" cy="2752725"/>
          </a:xfrm>
        </p:spPr>
        <p:txBody>
          <a:bodyPr/>
          <a:lstStyle>
            <a:lvl1pPr>
              <a:lnSpc>
                <a:spcPct val="120000"/>
              </a:lnSpc>
              <a:spcBef>
                <a:spcPts val="1000"/>
              </a:spcBef>
              <a:defRPr sz="1800">
                <a:solidFill>
                  <a:schemeClr val="bg1"/>
                </a:solidFill>
                <a:latin typeface="+mn-lt"/>
              </a:defRPr>
            </a:lvl1pPr>
            <a:lvl2pPr>
              <a:lnSpc>
                <a:spcPct val="120000"/>
              </a:lnSpc>
              <a:spcBef>
                <a:spcPts val="1000"/>
              </a:spcBef>
              <a:buClr>
                <a:schemeClr val="accent3"/>
              </a:buClr>
              <a:defRPr sz="1600">
                <a:solidFill>
                  <a:schemeClr val="bg1"/>
                </a:solidFill>
                <a:latin typeface="+mn-lt"/>
              </a:defRPr>
            </a:lvl2pPr>
            <a:lvl3pPr>
              <a:lnSpc>
                <a:spcPct val="120000"/>
              </a:lnSpc>
              <a:spcBef>
                <a:spcPts val="1000"/>
              </a:spcBef>
              <a:buClr>
                <a:schemeClr val="accent3"/>
              </a:buClr>
              <a:defRPr sz="1400">
                <a:solidFill>
                  <a:schemeClr val="bg1"/>
                </a:solidFill>
                <a:latin typeface="+mn-lt"/>
              </a:defRPr>
            </a:lvl3pPr>
            <a:lvl4pPr>
              <a:lnSpc>
                <a:spcPct val="120000"/>
              </a:lnSpc>
              <a:spcBef>
                <a:spcPts val="1000"/>
              </a:spcBef>
              <a:buClr>
                <a:schemeClr val="accent3"/>
              </a:buClr>
              <a:defRPr sz="1200">
                <a:solidFill>
                  <a:schemeClr val="bg1"/>
                </a:solidFill>
                <a:latin typeface="+mn-lt"/>
              </a:defRPr>
            </a:lvl4pPr>
            <a:lvl5pPr>
              <a:lnSpc>
                <a:spcPct val="120000"/>
              </a:lnSpc>
              <a:spcBef>
                <a:spcPts val="1000"/>
              </a:spcBef>
              <a:buClr>
                <a:schemeClr val="accent3"/>
              </a:buClr>
              <a:defRPr sz="1200">
                <a:solidFill>
                  <a:schemeClr val="bg1"/>
                </a:solidFill>
                <a:latin typeface="+mn-lt"/>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61CFC792-44F7-2497-E19D-8FB08AFF94F7}"/>
              </a:ext>
              <a:ext uri="{C183D7F6-B498-43B3-948B-1728B52AA6E4}">
                <adec:decorative xmlns:adec="http://schemas.microsoft.com/office/drawing/2017/decorative" val="1"/>
              </a:ext>
            </a:extLst>
          </p:cNvPr>
          <p:cNvCxnSpPr>
            <a:cxnSpLocks/>
          </p:cNvCxnSpPr>
          <p:nvPr userDrawn="1"/>
        </p:nvCxnSpPr>
        <p:spPr>
          <a:xfrm>
            <a:off x="835831" y="2679192"/>
            <a:ext cx="4101929"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82607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78BDC6-BA7C-4F3C-AB39-9CAED930531C}" type="datetimeFigureOut">
              <a:rPr kumimoji="0" lang="en-US" sz="9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8/1/2025</a:t>
            </a:fld>
            <a:endParaRPr kumimoji="0" lang="en-US" sz="9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E95CAB-A338-461A-96F5-37EC28AC2230}" type="slidenum">
              <a:rPr kumimoji="0" lang="en-US" sz="2000" b="0" i="0" u="none" strike="noStrike" kern="1200" cap="none" spc="0" normalizeH="0" baseline="0" noProof="0" smtClean="0">
                <a:ln>
                  <a:noFill/>
                </a:ln>
                <a:solidFill>
                  <a:srgbClr val="00C6BB"/>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a:ln>
                <a:noFill/>
              </a:ln>
              <a:solidFill>
                <a:srgbClr val="00C6BB"/>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062719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78BDC6-BA7C-4F3C-AB39-9CAED930531C}" type="datetimeFigureOut">
              <a:rPr kumimoji="0" lang="en-US" sz="9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8/1/2025</a:t>
            </a:fld>
            <a:endParaRPr kumimoji="0" lang="en-US" sz="9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E95CAB-A338-461A-96F5-37EC28AC2230}" type="slidenum">
              <a:rPr kumimoji="0" lang="en-US" sz="2000" b="0" i="0" u="none" strike="noStrike" kern="1200" cap="none" spc="0" normalizeH="0" baseline="0" noProof="0" smtClean="0">
                <a:ln>
                  <a:noFill/>
                </a:ln>
                <a:solidFill>
                  <a:srgbClr val="00C6BB"/>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a:ln>
                <a:noFill/>
              </a:ln>
              <a:solidFill>
                <a:srgbClr val="00C6BB"/>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5979700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7B51B5-2C98-463D-B2B0-9C12EBFCD9B7}"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8/1/2025</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18B16-88B4-45AE-9A96-4D9361457E27}" type="slidenum">
              <a:rPr kumimoji="0" lang="en-US" sz="900" b="0" i="0" u="none" strike="noStrike" kern="1200" cap="none" spc="0" normalizeH="0" baseline="0" noProof="0" smtClean="0">
                <a:ln>
                  <a:noFill/>
                </a:ln>
                <a:solidFill>
                  <a:srgbClr val="4A66AC"/>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4A66AC"/>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0177777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78BDC6-BA7C-4F3C-AB39-9CAED930531C}" type="datetimeFigureOut">
              <a:rPr kumimoji="0" lang="en-US" sz="9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8/1/2025</a:t>
            </a:fld>
            <a:endParaRPr kumimoji="0" lang="en-US" sz="9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E95CAB-A338-461A-96F5-37EC28AC2230}" type="slidenum">
              <a:rPr kumimoji="0" lang="en-US" sz="2000" b="0" i="0" u="none" strike="noStrike" kern="1200" cap="none" spc="0" normalizeH="0" baseline="0" noProof="0" smtClean="0">
                <a:ln>
                  <a:noFill/>
                </a:ln>
                <a:solidFill>
                  <a:srgbClr val="00C6BB"/>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a:ln>
                <a:noFill/>
              </a:ln>
              <a:solidFill>
                <a:srgbClr val="00C6BB"/>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0124323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49494-B8A5-8E04-2DEF-EDB6CB862A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2B6AB3-86AF-D7A4-0A05-E469505D12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BBB8A5-A01E-D853-237C-15E6DD5BF35B}"/>
              </a:ext>
            </a:extLst>
          </p:cNvPr>
          <p:cNvSpPr>
            <a:spLocks noGrp="1"/>
          </p:cNvSpPr>
          <p:nvPr>
            <p:ph type="dt" sz="half" idx="10"/>
          </p:nvPr>
        </p:nvSpPr>
        <p:spPr/>
        <p:txBody>
          <a:bodyPr/>
          <a:lstStyle/>
          <a:p>
            <a:fld id="{57C15F33-1130-4593-A335-5B6BE6DCAB63}" type="datetimeFigureOut">
              <a:rPr lang="en-US" smtClean="0"/>
              <a:t>8/1/2025</a:t>
            </a:fld>
            <a:endParaRPr lang="en-US"/>
          </a:p>
        </p:txBody>
      </p:sp>
      <p:sp>
        <p:nvSpPr>
          <p:cNvPr id="5" name="Footer Placeholder 4">
            <a:extLst>
              <a:ext uri="{FF2B5EF4-FFF2-40B4-BE49-F238E27FC236}">
                <a16:creationId xmlns:a16="http://schemas.microsoft.com/office/drawing/2014/main" id="{3E09A510-E6E1-FAD1-3A25-A6691BE709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1499B4-E8A0-5E9D-46E9-F723A4351601}"/>
              </a:ext>
            </a:extLst>
          </p:cNvPr>
          <p:cNvSpPr>
            <a:spLocks noGrp="1"/>
          </p:cNvSpPr>
          <p:nvPr>
            <p:ph type="sldNum" sz="quarter" idx="12"/>
          </p:nvPr>
        </p:nvSpPr>
        <p:spPr/>
        <p:txBody>
          <a:bodyPr/>
          <a:lstStyle/>
          <a:p>
            <a:fld id="{B315DBDB-D918-45E3-B707-D3850AEC5816}" type="slidenum">
              <a:rPr lang="en-US" smtClean="0"/>
              <a:t>‹#›</a:t>
            </a:fld>
            <a:endParaRPr lang="en-US"/>
          </a:p>
        </p:txBody>
      </p:sp>
    </p:spTree>
    <p:extLst>
      <p:ext uri="{BB962C8B-B14F-4D97-AF65-F5344CB8AC3E}">
        <p14:creationId xmlns:p14="http://schemas.microsoft.com/office/powerpoint/2010/main" val="2421966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BA6450-E291-DC40-F198-C02B485137B0}"/>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 y="1"/>
            <a:ext cx="12192003" cy="6857999"/>
          </a:xfrm>
          <a:prstGeom prst="rect">
            <a:avLst/>
          </a:prstGeom>
        </p:spPr>
      </p:pic>
      <p:sp>
        <p:nvSpPr>
          <p:cNvPr id="2" name="Title 1">
            <a:extLst>
              <a:ext uri="{FF2B5EF4-FFF2-40B4-BE49-F238E27FC236}">
                <a16:creationId xmlns:a16="http://schemas.microsoft.com/office/drawing/2014/main" id="{3A462FF1-D97D-8505-FE7F-8B2DB411A8B1}"/>
              </a:ext>
            </a:extLst>
          </p:cNvPr>
          <p:cNvSpPr>
            <a:spLocks noGrp="1"/>
          </p:cNvSpPr>
          <p:nvPr>
            <p:ph type="title" hasCustomPrompt="1"/>
          </p:nvPr>
        </p:nvSpPr>
        <p:spPr>
          <a:xfrm>
            <a:off x="3" y="1821180"/>
            <a:ext cx="12191994" cy="3215641"/>
          </a:xfrm>
        </p:spPr>
        <p:txBody>
          <a:bodyPr lIns="0" rIns="0" bIns="0" anchor="ctr" anchorCtr="0">
            <a:noAutofit/>
          </a:bodyPr>
          <a:lstStyle>
            <a:lvl1pPr algn="ctr">
              <a:defRPr sz="6000" kern="1200" cap="all" spc="300" baseline="0">
                <a:solidFill>
                  <a:schemeClr val="accent3">
                    <a:lumMod val="75000"/>
                  </a:schemeClr>
                </a:solidFill>
              </a:defRPr>
            </a:lvl1pPr>
          </a:lstStyle>
          <a:p>
            <a:r>
              <a:rPr lang="en-US" dirty="0"/>
              <a:t>Click to add title</a:t>
            </a:r>
          </a:p>
        </p:txBody>
      </p:sp>
    </p:spTree>
    <p:extLst>
      <p:ext uri="{BB962C8B-B14F-4D97-AF65-F5344CB8AC3E}">
        <p14:creationId xmlns:p14="http://schemas.microsoft.com/office/powerpoint/2010/main" val="16350451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64AA7-5FD7-C20C-DD3F-9DD8E36A1F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7D2DBC-7F13-9EB3-B01B-DF02076F46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9C03BC-845B-706C-C1CA-2978670D0CBD}"/>
              </a:ext>
            </a:extLst>
          </p:cNvPr>
          <p:cNvSpPr>
            <a:spLocks noGrp="1"/>
          </p:cNvSpPr>
          <p:nvPr>
            <p:ph type="dt" sz="half" idx="10"/>
          </p:nvPr>
        </p:nvSpPr>
        <p:spPr/>
        <p:txBody>
          <a:bodyPr/>
          <a:lstStyle/>
          <a:p>
            <a:fld id="{57C15F33-1130-4593-A335-5B6BE6DCAB63}" type="datetimeFigureOut">
              <a:rPr lang="en-US" smtClean="0"/>
              <a:t>8/1/2025</a:t>
            </a:fld>
            <a:endParaRPr lang="en-US"/>
          </a:p>
        </p:txBody>
      </p:sp>
      <p:sp>
        <p:nvSpPr>
          <p:cNvPr id="5" name="Footer Placeholder 4">
            <a:extLst>
              <a:ext uri="{FF2B5EF4-FFF2-40B4-BE49-F238E27FC236}">
                <a16:creationId xmlns:a16="http://schemas.microsoft.com/office/drawing/2014/main" id="{B807A73E-6C48-A5C3-B413-C89B05527B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E518EC-D820-F3A2-1128-AD9AE0A18EA5}"/>
              </a:ext>
            </a:extLst>
          </p:cNvPr>
          <p:cNvSpPr>
            <a:spLocks noGrp="1"/>
          </p:cNvSpPr>
          <p:nvPr>
            <p:ph type="sldNum" sz="quarter" idx="12"/>
          </p:nvPr>
        </p:nvSpPr>
        <p:spPr/>
        <p:txBody>
          <a:bodyPr/>
          <a:lstStyle/>
          <a:p>
            <a:fld id="{B315DBDB-D918-45E3-B707-D3850AEC5816}" type="slidenum">
              <a:rPr lang="en-US" smtClean="0"/>
              <a:t>‹#›</a:t>
            </a:fld>
            <a:endParaRPr lang="en-US"/>
          </a:p>
        </p:txBody>
      </p:sp>
    </p:spTree>
    <p:extLst>
      <p:ext uri="{BB962C8B-B14F-4D97-AF65-F5344CB8AC3E}">
        <p14:creationId xmlns:p14="http://schemas.microsoft.com/office/powerpoint/2010/main" val="5689727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F519B-6A1A-C5F3-5324-430AC69F3F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25BADC-E467-BDF6-F68F-1AE26C5238F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549652-4881-9B5A-5E54-C1FD57B9565B}"/>
              </a:ext>
            </a:extLst>
          </p:cNvPr>
          <p:cNvSpPr>
            <a:spLocks noGrp="1"/>
          </p:cNvSpPr>
          <p:nvPr>
            <p:ph type="dt" sz="half" idx="10"/>
          </p:nvPr>
        </p:nvSpPr>
        <p:spPr/>
        <p:txBody>
          <a:bodyPr/>
          <a:lstStyle/>
          <a:p>
            <a:fld id="{57C15F33-1130-4593-A335-5B6BE6DCAB63}" type="datetimeFigureOut">
              <a:rPr lang="en-US" smtClean="0"/>
              <a:t>8/1/2025</a:t>
            </a:fld>
            <a:endParaRPr lang="en-US"/>
          </a:p>
        </p:txBody>
      </p:sp>
      <p:sp>
        <p:nvSpPr>
          <p:cNvPr id="5" name="Footer Placeholder 4">
            <a:extLst>
              <a:ext uri="{FF2B5EF4-FFF2-40B4-BE49-F238E27FC236}">
                <a16:creationId xmlns:a16="http://schemas.microsoft.com/office/drawing/2014/main" id="{1C935125-4E66-B638-35EF-CF1043205C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CD2655-1795-E97E-D71C-5836D7A9CA9D}"/>
              </a:ext>
            </a:extLst>
          </p:cNvPr>
          <p:cNvSpPr>
            <a:spLocks noGrp="1"/>
          </p:cNvSpPr>
          <p:nvPr>
            <p:ph type="sldNum" sz="quarter" idx="12"/>
          </p:nvPr>
        </p:nvSpPr>
        <p:spPr/>
        <p:txBody>
          <a:bodyPr/>
          <a:lstStyle/>
          <a:p>
            <a:fld id="{B315DBDB-D918-45E3-B707-D3850AEC5816}" type="slidenum">
              <a:rPr lang="en-US" smtClean="0"/>
              <a:t>‹#›</a:t>
            </a:fld>
            <a:endParaRPr lang="en-US"/>
          </a:p>
        </p:txBody>
      </p:sp>
    </p:spTree>
    <p:extLst>
      <p:ext uri="{BB962C8B-B14F-4D97-AF65-F5344CB8AC3E}">
        <p14:creationId xmlns:p14="http://schemas.microsoft.com/office/powerpoint/2010/main" val="21677384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95DA3-257D-2D5A-0A09-8D053504CB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B1BC08-04AA-387D-659F-8106F1980E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A64B31-EB53-C64A-8B9D-A56DF5AB26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837F45-0E69-A502-9D2C-52C9A9FCD990}"/>
              </a:ext>
            </a:extLst>
          </p:cNvPr>
          <p:cNvSpPr>
            <a:spLocks noGrp="1"/>
          </p:cNvSpPr>
          <p:nvPr>
            <p:ph type="dt" sz="half" idx="10"/>
          </p:nvPr>
        </p:nvSpPr>
        <p:spPr/>
        <p:txBody>
          <a:bodyPr/>
          <a:lstStyle/>
          <a:p>
            <a:fld id="{57C15F33-1130-4593-A335-5B6BE6DCAB63}" type="datetimeFigureOut">
              <a:rPr lang="en-US" smtClean="0"/>
              <a:t>8/1/2025</a:t>
            </a:fld>
            <a:endParaRPr lang="en-US"/>
          </a:p>
        </p:txBody>
      </p:sp>
      <p:sp>
        <p:nvSpPr>
          <p:cNvPr id="6" name="Footer Placeholder 5">
            <a:extLst>
              <a:ext uri="{FF2B5EF4-FFF2-40B4-BE49-F238E27FC236}">
                <a16:creationId xmlns:a16="http://schemas.microsoft.com/office/drawing/2014/main" id="{92AFAC43-8CDA-2F81-CFA2-CCFB31E280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586DBA-4C64-8749-D27D-B2A2461DAB50}"/>
              </a:ext>
            </a:extLst>
          </p:cNvPr>
          <p:cNvSpPr>
            <a:spLocks noGrp="1"/>
          </p:cNvSpPr>
          <p:nvPr>
            <p:ph type="sldNum" sz="quarter" idx="12"/>
          </p:nvPr>
        </p:nvSpPr>
        <p:spPr/>
        <p:txBody>
          <a:bodyPr/>
          <a:lstStyle/>
          <a:p>
            <a:fld id="{B315DBDB-D918-45E3-B707-D3850AEC5816}" type="slidenum">
              <a:rPr lang="en-US" smtClean="0"/>
              <a:t>‹#›</a:t>
            </a:fld>
            <a:endParaRPr lang="en-US"/>
          </a:p>
        </p:txBody>
      </p:sp>
    </p:spTree>
    <p:extLst>
      <p:ext uri="{BB962C8B-B14F-4D97-AF65-F5344CB8AC3E}">
        <p14:creationId xmlns:p14="http://schemas.microsoft.com/office/powerpoint/2010/main" val="36626673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E8CB5-01D0-5C72-33DF-DB2E5A67C7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DCC9FE-8E11-E886-6509-7464B73C01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E52F75-912E-0833-34A8-E1196BAD1B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7618F8-B847-F5ED-F955-4655F32F7D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B133D3-1484-27B2-EBF0-4EA7519D9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647090-B0E0-0A2A-4359-F58530B4555E}"/>
              </a:ext>
            </a:extLst>
          </p:cNvPr>
          <p:cNvSpPr>
            <a:spLocks noGrp="1"/>
          </p:cNvSpPr>
          <p:nvPr>
            <p:ph type="dt" sz="half" idx="10"/>
          </p:nvPr>
        </p:nvSpPr>
        <p:spPr/>
        <p:txBody>
          <a:bodyPr/>
          <a:lstStyle/>
          <a:p>
            <a:fld id="{57C15F33-1130-4593-A335-5B6BE6DCAB63}" type="datetimeFigureOut">
              <a:rPr lang="en-US" smtClean="0"/>
              <a:t>8/1/2025</a:t>
            </a:fld>
            <a:endParaRPr lang="en-US"/>
          </a:p>
        </p:txBody>
      </p:sp>
      <p:sp>
        <p:nvSpPr>
          <p:cNvPr id="8" name="Footer Placeholder 7">
            <a:extLst>
              <a:ext uri="{FF2B5EF4-FFF2-40B4-BE49-F238E27FC236}">
                <a16:creationId xmlns:a16="http://schemas.microsoft.com/office/drawing/2014/main" id="{0636F5BF-4E6B-5244-A998-E943001734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289BDE-55FD-14E9-8B11-C4E93D80EB21}"/>
              </a:ext>
            </a:extLst>
          </p:cNvPr>
          <p:cNvSpPr>
            <a:spLocks noGrp="1"/>
          </p:cNvSpPr>
          <p:nvPr>
            <p:ph type="sldNum" sz="quarter" idx="12"/>
          </p:nvPr>
        </p:nvSpPr>
        <p:spPr/>
        <p:txBody>
          <a:bodyPr/>
          <a:lstStyle/>
          <a:p>
            <a:fld id="{B315DBDB-D918-45E3-B707-D3850AEC5816}" type="slidenum">
              <a:rPr lang="en-US" smtClean="0"/>
              <a:t>‹#›</a:t>
            </a:fld>
            <a:endParaRPr lang="en-US"/>
          </a:p>
        </p:txBody>
      </p:sp>
    </p:spTree>
    <p:extLst>
      <p:ext uri="{BB962C8B-B14F-4D97-AF65-F5344CB8AC3E}">
        <p14:creationId xmlns:p14="http://schemas.microsoft.com/office/powerpoint/2010/main" val="16934847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5A5DD-F96B-9DAB-20B0-676A8BE8E5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36B0CE-45B3-4383-26D5-6C947540CEB1}"/>
              </a:ext>
            </a:extLst>
          </p:cNvPr>
          <p:cNvSpPr>
            <a:spLocks noGrp="1"/>
          </p:cNvSpPr>
          <p:nvPr>
            <p:ph type="dt" sz="half" idx="10"/>
          </p:nvPr>
        </p:nvSpPr>
        <p:spPr/>
        <p:txBody>
          <a:bodyPr/>
          <a:lstStyle/>
          <a:p>
            <a:fld id="{57C15F33-1130-4593-A335-5B6BE6DCAB63}" type="datetimeFigureOut">
              <a:rPr lang="en-US" smtClean="0"/>
              <a:t>8/1/2025</a:t>
            </a:fld>
            <a:endParaRPr lang="en-US"/>
          </a:p>
        </p:txBody>
      </p:sp>
      <p:sp>
        <p:nvSpPr>
          <p:cNvPr id="4" name="Footer Placeholder 3">
            <a:extLst>
              <a:ext uri="{FF2B5EF4-FFF2-40B4-BE49-F238E27FC236}">
                <a16:creationId xmlns:a16="http://schemas.microsoft.com/office/drawing/2014/main" id="{D0F19056-7770-1FC2-7184-887B14563D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C9C66E-047D-A6F8-D5AC-60AF7010EF9F}"/>
              </a:ext>
            </a:extLst>
          </p:cNvPr>
          <p:cNvSpPr>
            <a:spLocks noGrp="1"/>
          </p:cNvSpPr>
          <p:nvPr>
            <p:ph type="sldNum" sz="quarter" idx="12"/>
          </p:nvPr>
        </p:nvSpPr>
        <p:spPr/>
        <p:txBody>
          <a:bodyPr/>
          <a:lstStyle/>
          <a:p>
            <a:fld id="{B315DBDB-D918-45E3-B707-D3850AEC5816}" type="slidenum">
              <a:rPr lang="en-US" smtClean="0"/>
              <a:t>‹#›</a:t>
            </a:fld>
            <a:endParaRPr lang="en-US"/>
          </a:p>
        </p:txBody>
      </p:sp>
    </p:spTree>
    <p:extLst>
      <p:ext uri="{BB962C8B-B14F-4D97-AF65-F5344CB8AC3E}">
        <p14:creationId xmlns:p14="http://schemas.microsoft.com/office/powerpoint/2010/main" val="8960378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3C2CB9-79CD-BE9A-87CF-7A7248D6EC39}"/>
              </a:ext>
            </a:extLst>
          </p:cNvPr>
          <p:cNvSpPr>
            <a:spLocks noGrp="1"/>
          </p:cNvSpPr>
          <p:nvPr>
            <p:ph type="dt" sz="half" idx="10"/>
          </p:nvPr>
        </p:nvSpPr>
        <p:spPr/>
        <p:txBody>
          <a:bodyPr/>
          <a:lstStyle/>
          <a:p>
            <a:fld id="{57C15F33-1130-4593-A335-5B6BE6DCAB63}" type="datetimeFigureOut">
              <a:rPr lang="en-US" smtClean="0"/>
              <a:t>8/1/2025</a:t>
            </a:fld>
            <a:endParaRPr lang="en-US"/>
          </a:p>
        </p:txBody>
      </p:sp>
      <p:sp>
        <p:nvSpPr>
          <p:cNvPr id="3" name="Footer Placeholder 2">
            <a:extLst>
              <a:ext uri="{FF2B5EF4-FFF2-40B4-BE49-F238E27FC236}">
                <a16:creationId xmlns:a16="http://schemas.microsoft.com/office/drawing/2014/main" id="{7B66F71D-CC50-CAA5-105F-C39F3670D3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A43C18-36AB-F110-6D14-6710B7A3A30D}"/>
              </a:ext>
            </a:extLst>
          </p:cNvPr>
          <p:cNvSpPr>
            <a:spLocks noGrp="1"/>
          </p:cNvSpPr>
          <p:nvPr>
            <p:ph type="sldNum" sz="quarter" idx="12"/>
          </p:nvPr>
        </p:nvSpPr>
        <p:spPr/>
        <p:txBody>
          <a:bodyPr/>
          <a:lstStyle/>
          <a:p>
            <a:fld id="{B315DBDB-D918-45E3-B707-D3850AEC5816}" type="slidenum">
              <a:rPr lang="en-US" smtClean="0"/>
              <a:t>‹#›</a:t>
            </a:fld>
            <a:endParaRPr lang="en-US"/>
          </a:p>
        </p:txBody>
      </p:sp>
    </p:spTree>
    <p:extLst>
      <p:ext uri="{BB962C8B-B14F-4D97-AF65-F5344CB8AC3E}">
        <p14:creationId xmlns:p14="http://schemas.microsoft.com/office/powerpoint/2010/main" val="27154522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E8BC3-7A25-2B98-1590-1784328318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E78127-B627-9ACB-B883-200F8FB514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DE1B7A-8EB0-8A17-55EC-38C2578097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B5EEFF-71B4-FB6D-C764-C8E5105A07A4}"/>
              </a:ext>
            </a:extLst>
          </p:cNvPr>
          <p:cNvSpPr>
            <a:spLocks noGrp="1"/>
          </p:cNvSpPr>
          <p:nvPr>
            <p:ph type="dt" sz="half" idx="10"/>
          </p:nvPr>
        </p:nvSpPr>
        <p:spPr/>
        <p:txBody>
          <a:bodyPr/>
          <a:lstStyle/>
          <a:p>
            <a:fld id="{57C15F33-1130-4593-A335-5B6BE6DCAB63}" type="datetimeFigureOut">
              <a:rPr lang="en-US" smtClean="0"/>
              <a:t>8/1/2025</a:t>
            </a:fld>
            <a:endParaRPr lang="en-US"/>
          </a:p>
        </p:txBody>
      </p:sp>
      <p:sp>
        <p:nvSpPr>
          <p:cNvPr id="6" name="Footer Placeholder 5">
            <a:extLst>
              <a:ext uri="{FF2B5EF4-FFF2-40B4-BE49-F238E27FC236}">
                <a16:creationId xmlns:a16="http://schemas.microsoft.com/office/drawing/2014/main" id="{225B204B-5E40-3318-0A1B-2E1AFA8704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B99C4D-B4B1-0992-0F58-E520A90C5583}"/>
              </a:ext>
            </a:extLst>
          </p:cNvPr>
          <p:cNvSpPr>
            <a:spLocks noGrp="1"/>
          </p:cNvSpPr>
          <p:nvPr>
            <p:ph type="sldNum" sz="quarter" idx="12"/>
          </p:nvPr>
        </p:nvSpPr>
        <p:spPr/>
        <p:txBody>
          <a:bodyPr/>
          <a:lstStyle/>
          <a:p>
            <a:fld id="{B315DBDB-D918-45E3-B707-D3850AEC5816}" type="slidenum">
              <a:rPr lang="en-US" smtClean="0"/>
              <a:t>‹#›</a:t>
            </a:fld>
            <a:endParaRPr lang="en-US"/>
          </a:p>
        </p:txBody>
      </p:sp>
    </p:spTree>
    <p:extLst>
      <p:ext uri="{BB962C8B-B14F-4D97-AF65-F5344CB8AC3E}">
        <p14:creationId xmlns:p14="http://schemas.microsoft.com/office/powerpoint/2010/main" val="18969801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8B6D0-20C5-AD5F-A5F3-57546B551D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F4CEE6-171C-5092-67A2-D704A7F53D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53AA6E-95A8-A837-4072-3F23A39D81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086092-B27F-F299-74BA-59829016EB63}"/>
              </a:ext>
            </a:extLst>
          </p:cNvPr>
          <p:cNvSpPr>
            <a:spLocks noGrp="1"/>
          </p:cNvSpPr>
          <p:nvPr>
            <p:ph type="dt" sz="half" idx="10"/>
          </p:nvPr>
        </p:nvSpPr>
        <p:spPr/>
        <p:txBody>
          <a:bodyPr/>
          <a:lstStyle/>
          <a:p>
            <a:fld id="{57C15F33-1130-4593-A335-5B6BE6DCAB63}" type="datetimeFigureOut">
              <a:rPr lang="en-US" smtClean="0"/>
              <a:t>8/1/2025</a:t>
            </a:fld>
            <a:endParaRPr lang="en-US"/>
          </a:p>
        </p:txBody>
      </p:sp>
      <p:sp>
        <p:nvSpPr>
          <p:cNvPr id="6" name="Footer Placeholder 5">
            <a:extLst>
              <a:ext uri="{FF2B5EF4-FFF2-40B4-BE49-F238E27FC236}">
                <a16:creationId xmlns:a16="http://schemas.microsoft.com/office/drawing/2014/main" id="{C0A3190E-7B4B-D1D2-7484-2819BE9193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554034-0852-E1E5-05C8-66E0E350E96C}"/>
              </a:ext>
            </a:extLst>
          </p:cNvPr>
          <p:cNvSpPr>
            <a:spLocks noGrp="1"/>
          </p:cNvSpPr>
          <p:nvPr>
            <p:ph type="sldNum" sz="quarter" idx="12"/>
          </p:nvPr>
        </p:nvSpPr>
        <p:spPr/>
        <p:txBody>
          <a:bodyPr/>
          <a:lstStyle/>
          <a:p>
            <a:fld id="{B315DBDB-D918-45E3-B707-D3850AEC5816}" type="slidenum">
              <a:rPr lang="en-US" smtClean="0"/>
              <a:t>‹#›</a:t>
            </a:fld>
            <a:endParaRPr lang="en-US"/>
          </a:p>
        </p:txBody>
      </p:sp>
    </p:spTree>
    <p:extLst>
      <p:ext uri="{BB962C8B-B14F-4D97-AF65-F5344CB8AC3E}">
        <p14:creationId xmlns:p14="http://schemas.microsoft.com/office/powerpoint/2010/main" val="30377277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C7D2F-3460-C8CD-1ED0-499218BA3B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00830A-5B37-0521-1BA3-7C4F4A0C72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6F7FB0-6AF6-1FD8-8F7B-E34EC045790E}"/>
              </a:ext>
            </a:extLst>
          </p:cNvPr>
          <p:cNvSpPr>
            <a:spLocks noGrp="1"/>
          </p:cNvSpPr>
          <p:nvPr>
            <p:ph type="dt" sz="half" idx="10"/>
          </p:nvPr>
        </p:nvSpPr>
        <p:spPr/>
        <p:txBody>
          <a:bodyPr/>
          <a:lstStyle/>
          <a:p>
            <a:fld id="{57C15F33-1130-4593-A335-5B6BE6DCAB63}" type="datetimeFigureOut">
              <a:rPr lang="en-US" smtClean="0"/>
              <a:t>8/1/2025</a:t>
            </a:fld>
            <a:endParaRPr lang="en-US"/>
          </a:p>
        </p:txBody>
      </p:sp>
      <p:sp>
        <p:nvSpPr>
          <p:cNvPr id="5" name="Footer Placeholder 4">
            <a:extLst>
              <a:ext uri="{FF2B5EF4-FFF2-40B4-BE49-F238E27FC236}">
                <a16:creationId xmlns:a16="http://schemas.microsoft.com/office/drawing/2014/main" id="{5C7B409F-24D9-E4E5-E990-FC971D4FF2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DD6594-0D37-70AE-8D33-9BAA148B1C3C}"/>
              </a:ext>
            </a:extLst>
          </p:cNvPr>
          <p:cNvSpPr>
            <a:spLocks noGrp="1"/>
          </p:cNvSpPr>
          <p:nvPr>
            <p:ph type="sldNum" sz="quarter" idx="12"/>
          </p:nvPr>
        </p:nvSpPr>
        <p:spPr/>
        <p:txBody>
          <a:bodyPr/>
          <a:lstStyle/>
          <a:p>
            <a:fld id="{B315DBDB-D918-45E3-B707-D3850AEC5816}" type="slidenum">
              <a:rPr lang="en-US" smtClean="0"/>
              <a:t>‹#›</a:t>
            </a:fld>
            <a:endParaRPr lang="en-US"/>
          </a:p>
        </p:txBody>
      </p:sp>
    </p:spTree>
    <p:extLst>
      <p:ext uri="{BB962C8B-B14F-4D97-AF65-F5344CB8AC3E}">
        <p14:creationId xmlns:p14="http://schemas.microsoft.com/office/powerpoint/2010/main" val="39075355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7D13E-4D57-D5E0-C26C-48CE1DBDAB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6A1378-7F37-A98C-6E43-C4DE22F70C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FDA656-6F28-5B9F-ECE5-25397798B2FA}"/>
              </a:ext>
            </a:extLst>
          </p:cNvPr>
          <p:cNvSpPr>
            <a:spLocks noGrp="1"/>
          </p:cNvSpPr>
          <p:nvPr>
            <p:ph type="dt" sz="half" idx="10"/>
          </p:nvPr>
        </p:nvSpPr>
        <p:spPr/>
        <p:txBody>
          <a:bodyPr/>
          <a:lstStyle/>
          <a:p>
            <a:fld id="{57C15F33-1130-4593-A335-5B6BE6DCAB63}" type="datetimeFigureOut">
              <a:rPr lang="en-US" smtClean="0"/>
              <a:t>8/1/2025</a:t>
            </a:fld>
            <a:endParaRPr lang="en-US"/>
          </a:p>
        </p:txBody>
      </p:sp>
      <p:sp>
        <p:nvSpPr>
          <p:cNvPr id="5" name="Footer Placeholder 4">
            <a:extLst>
              <a:ext uri="{FF2B5EF4-FFF2-40B4-BE49-F238E27FC236}">
                <a16:creationId xmlns:a16="http://schemas.microsoft.com/office/drawing/2014/main" id="{773BE3EE-4C53-167A-4B24-19D25288DB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305C64-187A-3A49-6FAE-07A314756F39}"/>
              </a:ext>
            </a:extLst>
          </p:cNvPr>
          <p:cNvSpPr>
            <a:spLocks noGrp="1"/>
          </p:cNvSpPr>
          <p:nvPr>
            <p:ph type="sldNum" sz="quarter" idx="12"/>
          </p:nvPr>
        </p:nvSpPr>
        <p:spPr/>
        <p:txBody>
          <a:bodyPr/>
          <a:lstStyle/>
          <a:p>
            <a:fld id="{B315DBDB-D918-45E3-B707-D3850AEC5816}" type="slidenum">
              <a:rPr lang="en-US" smtClean="0"/>
              <a:t>‹#›</a:t>
            </a:fld>
            <a:endParaRPr lang="en-US"/>
          </a:p>
        </p:txBody>
      </p:sp>
    </p:spTree>
    <p:extLst>
      <p:ext uri="{BB962C8B-B14F-4D97-AF65-F5344CB8AC3E}">
        <p14:creationId xmlns:p14="http://schemas.microsoft.com/office/powerpoint/2010/main" val="4211435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3">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A084D09-1B2D-4EE2-82A7-83196133B801}"/>
              </a:ext>
              <a:ext uri="{C183D7F6-B498-43B3-948B-1728B52AA6E4}">
                <adec:decorative xmlns:adec="http://schemas.microsoft.com/office/drawing/2017/decorative" val="1"/>
              </a:ext>
            </a:extLst>
          </p:cNvPr>
          <p:cNvGrpSpPr/>
          <p:nvPr userDrawn="1"/>
        </p:nvGrpSpPr>
        <p:grpSpPr>
          <a:xfrm>
            <a:off x="0" y="-6350"/>
            <a:ext cx="12185769" cy="6864350"/>
            <a:chOff x="0" y="-6350"/>
            <a:chExt cx="12185769" cy="6864350"/>
          </a:xfrm>
        </p:grpSpPr>
        <p:sp>
          <p:nvSpPr>
            <p:cNvPr id="4" name="Rectangle 3">
              <a:extLst>
                <a:ext uri="{FF2B5EF4-FFF2-40B4-BE49-F238E27FC236}">
                  <a16:creationId xmlns:a16="http://schemas.microsoft.com/office/drawing/2014/main" id="{53860AA6-1B14-DF89-B725-CC444E502028}"/>
                </a:ext>
                <a:ext uri="{C183D7F6-B498-43B3-948B-1728B52AA6E4}">
                  <adec:decorative xmlns:adec="http://schemas.microsoft.com/office/drawing/2017/decorative" val="1"/>
                </a:ext>
              </a:extLst>
            </p:cNvPr>
            <p:cNvSpPr/>
            <p:nvPr/>
          </p:nvSpPr>
          <p:spPr>
            <a:xfrm>
              <a:off x="0" y="-6350"/>
              <a:ext cx="6160393"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pic>
          <p:nvPicPr>
            <p:cNvPr id="6" name="Content Placeholder 14">
              <a:extLst>
                <a:ext uri="{FF2B5EF4-FFF2-40B4-BE49-F238E27FC236}">
                  <a16:creationId xmlns:a16="http://schemas.microsoft.com/office/drawing/2014/main" id="{D172E570-D67F-4980-88C2-CF6560C1C193}"/>
                </a:ext>
                <a:ext uri="{C183D7F6-B498-43B3-948B-1728B52AA6E4}">
                  <adec:decorative xmlns:adec="http://schemas.microsoft.com/office/drawing/2017/decorative" val="1"/>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rot="5400000">
              <a:off x="5750267" y="410125"/>
              <a:ext cx="6845628" cy="6025377"/>
            </a:xfrm>
            <a:prstGeom prst="rect">
              <a:avLst/>
            </a:prstGeom>
          </p:spPr>
        </p:pic>
        <p:grpSp>
          <p:nvGrpSpPr>
            <p:cNvPr id="7" name="Group 6">
              <a:extLst>
                <a:ext uri="{FF2B5EF4-FFF2-40B4-BE49-F238E27FC236}">
                  <a16:creationId xmlns:a16="http://schemas.microsoft.com/office/drawing/2014/main" id="{AF90BF68-CF26-6705-CBFD-428BEB787EDB}"/>
                </a:ext>
              </a:extLst>
            </p:cNvPr>
            <p:cNvGrpSpPr/>
            <p:nvPr/>
          </p:nvGrpSpPr>
          <p:grpSpPr>
            <a:xfrm rot="10800000">
              <a:off x="5304704" y="259572"/>
              <a:ext cx="584267" cy="390181"/>
              <a:chOff x="1876516" y="596691"/>
              <a:chExt cx="584267" cy="390181"/>
            </a:xfrm>
          </p:grpSpPr>
          <p:sp>
            <p:nvSpPr>
              <p:cNvPr id="8" name="Oval 7">
                <a:extLst>
                  <a:ext uri="{FF2B5EF4-FFF2-40B4-BE49-F238E27FC236}">
                    <a16:creationId xmlns:a16="http://schemas.microsoft.com/office/drawing/2014/main" id="{1066F635-8DB9-B091-8467-D8F0327217F4}"/>
                  </a:ext>
                  <a:ext uri="{C183D7F6-B498-43B3-948B-1728B52AA6E4}">
                    <adec:decorative xmlns:adec="http://schemas.microsoft.com/office/drawing/2017/decorative" val="1"/>
                  </a:ext>
                </a:extLst>
              </p:cNvPr>
              <p:cNvSpPr/>
              <p:nvPr/>
            </p:nvSpPr>
            <p:spPr>
              <a:xfrm>
                <a:off x="1876516" y="842493"/>
                <a:ext cx="144379"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9" name="Graphic 12">
                <a:extLst>
                  <a:ext uri="{FF2B5EF4-FFF2-40B4-BE49-F238E27FC236}">
                    <a16:creationId xmlns:a16="http://schemas.microsoft.com/office/drawing/2014/main" id="{882D2FD3-A05B-400C-6347-115486FFD943}"/>
                  </a:ext>
                  <a:ext uri="{C183D7F6-B498-43B3-948B-1728B52AA6E4}">
                    <adec:decorative xmlns:adec="http://schemas.microsoft.com/office/drawing/2017/decorative" val="1"/>
                  </a:ext>
                </a:extLst>
              </p:cNvPr>
              <p:cNvSpPr/>
              <p:nvPr/>
            </p:nvSpPr>
            <p:spPr>
              <a:xfrm>
                <a:off x="2360199" y="596691"/>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grpSp>
      </p:grpSp>
      <p:sp>
        <p:nvSpPr>
          <p:cNvPr id="2" name="Title 1">
            <a:extLst>
              <a:ext uri="{FF2B5EF4-FFF2-40B4-BE49-F238E27FC236}">
                <a16:creationId xmlns:a16="http://schemas.microsoft.com/office/drawing/2014/main" id="{960459F4-C5B9-4070-46D1-2E7DA3EFBFC9}"/>
              </a:ext>
            </a:extLst>
          </p:cNvPr>
          <p:cNvSpPr>
            <a:spLocks noGrp="1"/>
          </p:cNvSpPr>
          <p:nvPr>
            <p:ph type="title"/>
          </p:nvPr>
        </p:nvSpPr>
        <p:spPr>
          <a:xfrm>
            <a:off x="838201" y="365125"/>
            <a:ext cx="4466502" cy="1936866"/>
          </a:xfrm>
        </p:spPr>
        <p:txBody>
          <a:bodyPr anchor="b"/>
          <a:lstStyle>
            <a:lvl1pPr>
              <a:defRPr sz="3200" cap="all" baseline="0">
                <a:solidFill>
                  <a:schemeClr val="accent3">
                    <a:lumMod val="75000"/>
                  </a:schemeClr>
                </a:solidFill>
              </a:defRPr>
            </a:lvl1pPr>
          </a:lstStyle>
          <a:p>
            <a:r>
              <a:rPr lang="en-US"/>
              <a:t>Click to edit Master title style</a:t>
            </a:r>
            <a:endParaRPr lang="en-US" dirty="0"/>
          </a:p>
        </p:txBody>
      </p:sp>
      <p:cxnSp>
        <p:nvCxnSpPr>
          <p:cNvPr id="5" name="Straight Connector 4">
            <a:extLst>
              <a:ext uri="{FF2B5EF4-FFF2-40B4-BE49-F238E27FC236}">
                <a16:creationId xmlns:a16="http://schemas.microsoft.com/office/drawing/2014/main" id="{34F613B1-323C-4C25-4526-1D3313A7161D}"/>
              </a:ext>
              <a:ext uri="{C183D7F6-B498-43B3-948B-1728B52AA6E4}">
                <adec:decorative xmlns:adec="http://schemas.microsoft.com/office/drawing/2017/decorative" val="1"/>
              </a:ext>
            </a:extLst>
          </p:cNvPr>
          <p:cNvCxnSpPr>
            <a:cxnSpLocks/>
          </p:cNvCxnSpPr>
          <p:nvPr userDrawn="1"/>
        </p:nvCxnSpPr>
        <p:spPr>
          <a:xfrm>
            <a:off x="835831" y="2620500"/>
            <a:ext cx="4471665"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3" name="Content Placeholder 12">
            <a:extLst>
              <a:ext uri="{FF2B5EF4-FFF2-40B4-BE49-F238E27FC236}">
                <a16:creationId xmlns:a16="http://schemas.microsoft.com/office/drawing/2014/main" id="{2D2C2143-1936-BBDA-A6A8-40B6DBD16AED}"/>
              </a:ext>
            </a:extLst>
          </p:cNvPr>
          <p:cNvSpPr>
            <a:spLocks noGrp="1"/>
          </p:cNvSpPr>
          <p:nvPr>
            <p:ph sz="quarter" idx="10" hasCustomPrompt="1"/>
          </p:nvPr>
        </p:nvSpPr>
        <p:spPr>
          <a:xfrm>
            <a:off x="838201" y="3097848"/>
            <a:ext cx="4466504" cy="3405187"/>
          </a:xfrm>
        </p:spPr>
        <p:txBody>
          <a:bodyPr/>
          <a:lstStyle>
            <a:lvl1pPr>
              <a:lnSpc>
                <a:spcPct val="120000"/>
              </a:lnSpc>
              <a:spcBef>
                <a:spcPts val="1000"/>
              </a:spcBef>
              <a:spcAft>
                <a:spcPts val="600"/>
              </a:spcAft>
              <a:defRPr sz="1800">
                <a:solidFill>
                  <a:schemeClr val="bg1"/>
                </a:solidFill>
                <a:latin typeface="+mn-lt"/>
              </a:defRPr>
            </a:lvl1pPr>
            <a:lvl2pPr>
              <a:lnSpc>
                <a:spcPct val="120000"/>
              </a:lnSpc>
              <a:spcBef>
                <a:spcPts val="1000"/>
              </a:spcBef>
              <a:spcAft>
                <a:spcPts val="600"/>
              </a:spcAft>
              <a:defRPr sz="1600">
                <a:solidFill>
                  <a:schemeClr val="bg1"/>
                </a:solidFill>
                <a:latin typeface="+mn-lt"/>
              </a:defRPr>
            </a:lvl2pPr>
            <a:lvl3pPr>
              <a:lnSpc>
                <a:spcPct val="120000"/>
              </a:lnSpc>
              <a:spcBef>
                <a:spcPts val="1000"/>
              </a:spcBef>
              <a:spcAft>
                <a:spcPts val="600"/>
              </a:spcAft>
              <a:defRPr sz="1400">
                <a:solidFill>
                  <a:schemeClr val="bg1"/>
                </a:solidFill>
                <a:latin typeface="+mn-lt"/>
              </a:defRPr>
            </a:lvl3pPr>
            <a:lvl4pPr>
              <a:lnSpc>
                <a:spcPct val="120000"/>
              </a:lnSpc>
              <a:spcBef>
                <a:spcPts val="1000"/>
              </a:spcBef>
              <a:spcAft>
                <a:spcPts val="600"/>
              </a:spcAft>
              <a:defRPr sz="1200">
                <a:solidFill>
                  <a:schemeClr val="bg1"/>
                </a:solidFill>
                <a:latin typeface="+mn-lt"/>
              </a:defRPr>
            </a:lvl4pPr>
            <a:lvl5pPr>
              <a:lnSpc>
                <a:spcPct val="120000"/>
              </a:lnSpc>
              <a:spcBef>
                <a:spcPts val="1000"/>
              </a:spcBef>
              <a:spcAft>
                <a:spcPts val="600"/>
              </a:spcAft>
              <a:defRPr sz="1200">
                <a:solidFill>
                  <a:schemeClr val="bg1"/>
                </a:solidFill>
                <a:latin typeface="+mn-lt"/>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090407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7736193-EDE3-4BB5-AE5F-E6E5472AB8BE}" type="datetimeFigureOut">
              <a:rPr lang="en-US" smtClean="0"/>
              <a:t>8/1/2025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2C9B9-B4B7-45CC-A7EB-16F8BADE9045}"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38269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736193-EDE3-4BB5-AE5F-E6E5472AB8BE}" type="datetimeFigureOut">
              <a:rPr kumimoji="0" lang="en-US" sz="1050" b="0" i="0" u="none" strike="noStrike" kern="1200" cap="none" spc="0" normalizeH="0" baseline="0" noProof="0" smtClean="0">
                <a:ln>
                  <a:noFill/>
                </a:ln>
                <a:solidFill>
                  <a:srgbClr val="000000"/>
                </a:solidFill>
                <a:effectLst/>
                <a:uLnTx/>
                <a:uFillTx/>
                <a:latin typeface="Trade Gothic Next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8/1/2025</a:t>
            </a:fld>
            <a:endParaRPr kumimoji="0" lang="en-US" sz="1050" b="0" i="0" u="none" strike="noStrike" kern="1200" cap="none" spc="0" normalizeH="0" baseline="0" noProof="0">
              <a:ln>
                <a:noFill/>
              </a:ln>
              <a:solidFill>
                <a:srgbClr val="000000"/>
              </a:solidFill>
              <a:effectLst/>
              <a:uLnTx/>
              <a:uFillTx/>
              <a:latin typeface="Trade Gothic Next Light"/>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Trade Gothic Next Ligh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C2C9B9-B4B7-45CC-A7EB-16F8BADE9045}" type="slidenum">
              <a:rPr kumimoji="0" lang="en-US" sz="1050" b="0" i="0" u="none" strike="noStrike" kern="1200" cap="none" spc="0" normalizeH="0" baseline="0" noProof="0" smtClean="0">
                <a:ln>
                  <a:noFill/>
                </a:ln>
                <a:solidFill>
                  <a:srgbClr val="000000"/>
                </a:solidFill>
                <a:effectLst/>
                <a:uLnTx/>
                <a:uFillTx/>
                <a:latin typeface="Trade Gothic Nex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000000"/>
              </a:solidFill>
              <a:effectLst/>
              <a:uLnTx/>
              <a:uFillTx/>
              <a:latin typeface="Trade Gothic Next Light"/>
              <a:ea typeface="+mn-ea"/>
              <a:cs typeface="+mn-cs"/>
            </a:endParaRPr>
          </a:p>
        </p:txBody>
      </p:sp>
    </p:spTree>
    <p:extLst>
      <p:ext uri="{BB962C8B-B14F-4D97-AF65-F5344CB8AC3E}">
        <p14:creationId xmlns:p14="http://schemas.microsoft.com/office/powerpoint/2010/main" val="34942506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736193-EDE3-4BB5-AE5F-E6E5472AB8BE}" type="datetimeFigureOut">
              <a:rPr kumimoji="0" lang="en-US" sz="1050" b="0" i="0" u="none" strike="noStrike" kern="1200" cap="none" spc="0" normalizeH="0" baseline="0" noProof="0" smtClean="0">
                <a:ln>
                  <a:noFill/>
                </a:ln>
                <a:solidFill>
                  <a:srgbClr val="000000"/>
                </a:solidFill>
                <a:effectLst/>
                <a:uLnTx/>
                <a:uFillTx/>
                <a:latin typeface="Trade Gothic Next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8/1/2025</a:t>
            </a:fld>
            <a:endParaRPr kumimoji="0" lang="en-US" sz="1050" b="0" i="0" u="none" strike="noStrike" kern="1200" cap="none" spc="0" normalizeH="0" baseline="0" noProof="0">
              <a:ln>
                <a:noFill/>
              </a:ln>
              <a:solidFill>
                <a:srgbClr val="000000"/>
              </a:solidFill>
              <a:effectLst/>
              <a:uLnTx/>
              <a:uFillTx/>
              <a:latin typeface="Trade Gothic Next Light"/>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Trade Gothic Next Ligh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C2C9B9-B4B7-45CC-A7EB-16F8BADE9045}" type="slidenum">
              <a:rPr kumimoji="0" lang="en-US" sz="1050" b="0" i="0" u="none" strike="noStrike" kern="1200" cap="none" spc="0" normalizeH="0" baseline="0" noProof="0" smtClean="0">
                <a:ln>
                  <a:noFill/>
                </a:ln>
                <a:solidFill>
                  <a:srgbClr val="000000"/>
                </a:solidFill>
                <a:effectLst/>
                <a:uLnTx/>
                <a:uFillTx/>
                <a:latin typeface="Trade Gothic Nex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000000"/>
              </a:solidFill>
              <a:effectLst/>
              <a:uLnTx/>
              <a:uFillTx/>
              <a:latin typeface="Trade Gothic Next Light"/>
              <a:ea typeface="+mn-ea"/>
              <a:cs typeface="+mn-cs"/>
            </a:endParaRPr>
          </a:p>
        </p:txBody>
      </p:sp>
    </p:spTree>
    <p:extLst>
      <p:ext uri="{BB962C8B-B14F-4D97-AF65-F5344CB8AC3E}">
        <p14:creationId xmlns:p14="http://schemas.microsoft.com/office/powerpoint/2010/main" val="22138377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736193-EDE3-4BB5-AE5F-E6E5472AB8BE}" type="datetimeFigureOut">
              <a:rPr kumimoji="0" lang="en-US" sz="1050" b="0" i="0" u="none" strike="noStrike" kern="1200" cap="none" spc="0" normalizeH="0" baseline="0" noProof="0" smtClean="0">
                <a:ln>
                  <a:noFill/>
                </a:ln>
                <a:solidFill>
                  <a:srgbClr val="000000"/>
                </a:solidFill>
                <a:effectLst/>
                <a:uLnTx/>
                <a:uFillTx/>
                <a:latin typeface="Trade Gothic Next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8/1/2025</a:t>
            </a:fld>
            <a:endParaRPr kumimoji="0" lang="en-US" sz="1050" b="0" i="0" u="none" strike="noStrike" kern="1200" cap="none" spc="0" normalizeH="0" baseline="0" noProof="0">
              <a:ln>
                <a:noFill/>
              </a:ln>
              <a:solidFill>
                <a:srgbClr val="000000"/>
              </a:solidFill>
              <a:effectLst/>
              <a:uLnTx/>
              <a:uFillTx/>
              <a:latin typeface="Trade Gothic Next Light"/>
              <a:ea typeface="+mn-ea"/>
              <a:cs typeface="+mn-cs"/>
            </a:endParaRPr>
          </a:p>
        </p:txBody>
      </p:sp>
      <p:sp>
        <p:nvSpPr>
          <p:cNvPr id="6" name="Footer Placeholder 5"/>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Trade Gothic Next Light"/>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C2C9B9-B4B7-45CC-A7EB-16F8BADE9045}" type="slidenum">
              <a:rPr kumimoji="0" lang="en-US" sz="1050" b="0" i="0" u="none" strike="noStrike" kern="1200" cap="none" spc="0" normalizeH="0" baseline="0" noProof="0" smtClean="0">
                <a:ln>
                  <a:noFill/>
                </a:ln>
                <a:solidFill>
                  <a:srgbClr val="000000"/>
                </a:solidFill>
                <a:effectLst/>
                <a:uLnTx/>
                <a:uFillTx/>
                <a:latin typeface="Trade Gothic Nex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000000"/>
              </a:solidFill>
              <a:effectLst/>
              <a:uLnTx/>
              <a:uFillTx/>
              <a:latin typeface="Trade Gothic Next Light"/>
              <a:ea typeface="+mn-ea"/>
              <a:cs typeface="+mn-cs"/>
            </a:endParaRPr>
          </a:p>
        </p:txBody>
      </p:sp>
    </p:spTree>
    <p:extLst>
      <p:ext uri="{BB962C8B-B14F-4D97-AF65-F5344CB8AC3E}">
        <p14:creationId xmlns:p14="http://schemas.microsoft.com/office/powerpoint/2010/main" val="7194941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7736193-EDE3-4BB5-AE5F-E6E5472AB8BE}" type="datetimeFigureOut">
              <a:rPr lang="en-US" smtClean="0"/>
              <a:t>8/1/2025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C2C9B9-B4B7-45CC-A7EB-16F8BADE9045}" type="slidenum">
              <a:rPr lang="en-US" smtClean="0"/>
              <a:t>‹#›</a:t>
            </a:fld>
            <a:endParaRPr lang="en-US"/>
          </a:p>
        </p:txBody>
      </p:sp>
    </p:spTree>
    <p:extLst>
      <p:ext uri="{BB962C8B-B14F-4D97-AF65-F5344CB8AC3E}">
        <p14:creationId xmlns:p14="http://schemas.microsoft.com/office/powerpoint/2010/main" val="12106941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7736193-EDE3-4BB5-AE5F-E6E5472AB8BE}" type="datetimeFigureOut">
              <a:rPr lang="en-US" smtClean="0"/>
              <a:t>8/1/2025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C2C9B9-B4B7-45CC-A7EB-16F8BADE9045}" type="slidenum">
              <a:rPr lang="en-US" smtClean="0"/>
              <a:t>‹#›</a:t>
            </a:fld>
            <a:endParaRPr lang="en-US"/>
          </a:p>
        </p:txBody>
      </p:sp>
    </p:spTree>
    <p:extLst>
      <p:ext uri="{BB962C8B-B14F-4D97-AF65-F5344CB8AC3E}">
        <p14:creationId xmlns:p14="http://schemas.microsoft.com/office/powerpoint/2010/main" val="14122741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736193-EDE3-4BB5-AE5F-E6E5472AB8BE}" type="datetimeFigureOut">
              <a:rPr lang="en-US" smtClean="0"/>
              <a:t>8/1/2025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C2C9B9-B4B7-45CC-A7EB-16F8BADE9045}" type="slidenum">
              <a:rPr lang="en-US" smtClean="0"/>
              <a:t>‹#›</a:t>
            </a:fld>
            <a:endParaRPr lang="en-US"/>
          </a:p>
        </p:txBody>
      </p:sp>
    </p:spTree>
    <p:extLst>
      <p:ext uri="{BB962C8B-B14F-4D97-AF65-F5344CB8AC3E}">
        <p14:creationId xmlns:p14="http://schemas.microsoft.com/office/powerpoint/2010/main" val="32274301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736193-EDE3-4BB5-AE5F-E6E5472AB8BE}" type="datetimeFigureOut">
              <a:rPr lang="en-US" smtClean="0"/>
              <a:t>8/1/2025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C2C9B9-B4B7-45CC-A7EB-16F8BADE9045}" type="slidenum">
              <a:rPr lang="en-US" smtClean="0"/>
              <a:t>‹#›</a:t>
            </a:fld>
            <a:endParaRPr lang="en-US"/>
          </a:p>
        </p:txBody>
      </p:sp>
    </p:spTree>
    <p:extLst>
      <p:ext uri="{BB962C8B-B14F-4D97-AF65-F5344CB8AC3E}">
        <p14:creationId xmlns:p14="http://schemas.microsoft.com/office/powerpoint/2010/main" val="17824429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736193-EDE3-4BB5-AE5F-E6E5472AB8BE}" type="datetimeFigureOut">
              <a:rPr lang="en-US" smtClean="0"/>
              <a:t>8/1/2025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C2C9B9-B4B7-45CC-A7EB-16F8BADE9045}" type="slidenum">
              <a:rPr lang="en-US" smtClean="0"/>
              <a:t>‹#›</a:t>
            </a:fld>
            <a:endParaRPr lang="en-US"/>
          </a:p>
        </p:txBody>
      </p:sp>
    </p:spTree>
    <p:extLst>
      <p:ext uri="{BB962C8B-B14F-4D97-AF65-F5344CB8AC3E}">
        <p14:creationId xmlns:p14="http://schemas.microsoft.com/office/powerpoint/2010/main" val="38330303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2078630169"/>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Title and 2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B5B81B-FCE8-FE9C-8F0A-6488B25F0F6A}"/>
              </a:ext>
              <a:ext uri="{C183D7F6-B498-43B3-948B-1728B52AA6E4}">
                <adec:decorative xmlns:adec="http://schemas.microsoft.com/office/drawing/2017/decorative" val="1"/>
              </a:ext>
            </a:extLst>
          </p:cNvPr>
          <p:cNvSpPr/>
          <p:nvPr userDrawn="1"/>
        </p:nvSpPr>
        <p:spPr>
          <a:xfrm>
            <a:off x="321869" y="343814"/>
            <a:ext cx="11550701" cy="621060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321869" y="579120"/>
            <a:ext cx="11548261" cy="2733306"/>
          </a:xfrm>
        </p:spPr>
        <p:txBody>
          <a:bodyPr anchor="b">
            <a:noAutofit/>
          </a:bodyPr>
          <a:lstStyle>
            <a:lvl1pPr algn="ctr">
              <a:defRPr sz="3200" cap="all" spc="300" baseline="0"/>
            </a:lvl1pPr>
          </a:lstStyle>
          <a:p>
            <a:r>
              <a:rPr lang="en-US" dirty="0"/>
              <a:t>Click to add title</a:t>
            </a:r>
          </a:p>
        </p:txBody>
      </p:sp>
      <p:sp>
        <p:nvSpPr>
          <p:cNvPr id="7" name="Subtitle 2">
            <a:extLst>
              <a:ext uri="{FF2B5EF4-FFF2-40B4-BE49-F238E27FC236}">
                <a16:creationId xmlns:a16="http://schemas.microsoft.com/office/drawing/2014/main" id="{5F877C2F-8190-18D9-5D24-5BD7B05A29F8}"/>
              </a:ext>
            </a:extLst>
          </p:cNvPr>
          <p:cNvSpPr>
            <a:spLocks noGrp="1"/>
          </p:cNvSpPr>
          <p:nvPr>
            <p:ph type="subTitle" idx="1" hasCustomPrompt="1"/>
          </p:nvPr>
        </p:nvSpPr>
        <p:spPr>
          <a:xfrm>
            <a:off x="321868" y="3484615"/>
            <a:ext cx="11562303" cy="2387865"/>
          </a:xfrm>
        </p:spPr>
        <p:txBody>
          <a:bodyPr>
            <a:noAutofit/>
          </a:bodyPr>
          <a:lstStyle>
            <a:lvl1pPr marL="0" indent="0" algn="ctr">
              <a:buNone/>
              <a:defRPr sz="6000" b="0" i="0" cap="all" spc="600" baseline="0">
                <a:solidFill>
                  <a:schemeClr val="accent3">
                    <a:lumMod val="75000"/>
                  </a:schemeClr>
                </a:solidFill>
                <a:latin typeface="+mj-lt"/>
                <a:cs typeface="Biome Light" panose="020B03030302040208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8686590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2647651524"/>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FE024F78-56A6-7740-B68D-8D4D026EDF3F}" type="slidenum">
              <a:rPr lang="en-US" smtClean="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121665889"/>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3684187858"/>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FE024F78-56A6-7740-B68D-8D4D026EDF3F}" type="slidenum">
              <a:rPr lang="en-US" smtClean="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906591523"/>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1902211858"/>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736193-EDE3-4BB5-AE5F-E6E5472AB8BE}" type="datetimeFigureOut">
              <a:rPr lang="en-US" smtClean="0"/>
              <a:t>8/1/2025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2C9B9-B4B7-45CC-A7EB-16F8BADE9045}" type="slidenum">
              <a:rPr lang="en-US" smtClean="0"/>
              <a:t>‹#›</a:t>
            </a:fld>
            <a:endParaRPr lang="en-US"/>
          </a:p>
        </p:txBody>
      </p:sp>
    </p:spTree>
    <p:extLst>
      <p:ext uri="{BB962C8B-B14F-4D97-AF65-F5344CB8AC3E}">
        <p14:creationId xmlns:p14="http://schemas.microsoft.com/office/powerpoint/2010/main" val="4822561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736193-EDE3-4BB5-AE5F-E6E5472AB8BE}" type="datetimeFigureOut">
              <a:rPr lang="en-US" smtClean="0"/>
              <a:t>8/1/2025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2C9B9-B4B7-45CC-A7EB-16F8BADE9045}" type="slidenum">
              <a:rPr lang="en-US" smtClean="0"/>
              <a:t>‹#›</a:t>
            </a:fld>
            <a:endParaRPr lang="en-US"/>
          </a:p>
        </p:txBody>
      </p:sp>
    </p:spTree>
    <p:extLst>
      <p:ext uri="{BB962C8B-B14F-4D97-AF65-F5344CB8AC3E}">
        <p14:creationId xmlns:p14="http://schemas.microsoft.com/office/powerpoint/2010/main" val="20170278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5FB3D-DBB3-7280-2E92-3A5B64E604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F7A12B-445E-5FC3-765D-FDBBF1E63B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9150AE-D524-E3F9-3D40-86C0D0C520B1}"/>
              </a:ext>
            </a:extLst>
          </p:cNvPr>
          <p:cNvSpPr>
            <a:spLocks noGrp="1"/>
          </p:cNvSpPr>
          <p:nvPr>
            <p:ph type="dt" sz="half" idx="10"/>
          </p:nvPr>
        </p:nvSpPr>
        <p:spPr/>
        <p:txBody>
          <a:bodyPr/>
          <a:lstStyle/>
          <a:p>
            <a:fld id="{F5578F93-D93A-48D9-9123-DB54C4A32843}" type="datetimeFigureOut">
              <a:rPr lang="en-US" smtClean="0"/>
              <a:t>8/1/2025</a:t>
            </a:fld>
            <a:endParaRPr lang="en-US"/>
          </a:p>
        </p:txBody>
      </p:sp>
      <p:sp>
        <p:nvSpPr>
          <p:cNvPr id="5" name="Footer Placeholder 4">
            <a:extLst>
              <a:ext uri="{FF2B5EF4-FFF2-40B4-BE49-F238E27FC236}">
                <a16:creationId xmlns:a16="http://schemas.microsoft.com/office/drawing/2014/main" id="{4FB704F2-A652-492C-AEB3-A9B086D4E5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5339C4-BBA1-F67E-8046-3CCAFCF11BDD}"/>
              </a:ext>
            </a:extLst>
          </p:cNvPr>
          <p:cNvSpPr>
            <a:spLocks noGrp="1"/>
          </p:cNvSpPr>
          <p:nvPr>
            <p:ph type="sldNum" sz="quarter" idx="12"/>
          </p:nvPr>
        </p:nvSpPr>
        <p:spPr/>
        <p:txBody>
          <a:bodyPr/>
          <a:lstStyle/>
          <a:p>
            <a:fld id="{A555CFC9-E492-4DB0-8BC8-06DF79B7ACAE}" type="slidenum">
              <a:rPr lang="en-US" smtClean="0"/>
              <a:t>‹#›</a:t>
            </a:fld>
            <a:endParaRPr lang="en-US"/>
          </a:p>
        </p:txBody>
      </p:sp>
    </p:spTree>
    <p:extLst>
      <p:ext uri="{BB962C8B-B14F-4D97-AF65-F5344CB8AC3E}">
        <p14:creationId xmlns:p14="http://schemas.microsoft.com/office/powerpoint/2010/main" val="6676559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ABFC7-0F10-41AF-7491-201889FA87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ED525B-090E-1262-BAB9-9A79849EDE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70828E-1A3F-BC5A-E1D0-7BD27C40108B}"/>
              </a:ext>
            </a:extLst>
          </p:cNvPr>
          <p:cNvSpPr>
            <a:spLocks noGrp="1"/>
          </p:cNvSpPr>
          <p:nvPr>
            <p:ph type="dt" sz="half" idx="10"/>
          </p:nvPr>
        </p:nvSpPr>
        <p:spPr/>
        <p:txBody>
          <a:bodyPr/>
          <a:lstStyle/>
          <a:p>
            <a:fld id="{F5578F93-D93A-48D9-9123-DB54C4A32843}" type="datetimeFigureOut">
              <a:rPr lang="en-US" smtClean="0"/>
              <a:t>8/1/2025</a:t>
            </a:fld>
            <a:endParaRPr lang="en-US"/>
          </a:p>
        </p:txBody>
      </p:sp>
      <p:sp>
        <p:nvSpPr>
          <p:cNvPr id="5" name="Footer Placeholder 4">
            <a:extLst>
              <a:ext uri="{FF2B5EF4-FFF2-40B4-BE49-F238E27FC236}">
                <a16:creationId xmlns:a16="http://schemas.microsoft.com/office/drawing/2014/main" id="{B704AD69-6E84-A4F6-3BB0-313CC0F84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30ADF9-A5DE-3A00-DDB2-E7CEED0375B9}"/>
              </a:ext>
            </a:extLst>
          </p:cNvPr>
          <p:cNvSpPr>
            <a:spLocks noGrp="1"/>
          </p:cNvSpPr>
          <p:nvPr>
            <p:ph type="sldNum" sz="quarter" idx="12"/>
          </p:nvPr>
        </p:nvSpPr>
        <p:spPr/>
        <p:txBody>
          <a:bodyPr/>
          <a:lstStyle/>
          <a:p>
            <a:fld id="{A555CFC9-E492-4DB0-8BC8-06DF79B7ACAE}" type="slidenum">
              <a:rPr lang="en-US" smtClean="0"/>
              <a:t>‹#›</a:t>
            </a:fld>
            <a:endParaRPr lang="en-US"/>
          </a:p>
        </p:txBody>
      </p:sp>
    </p:spTree>
    <p:extLst>
      <p:ext uri="{BB962C8B-B14F-4D97-AF65-F5344CB8AC3E}">
        <p14:creationId xmlns:p14="http://schemas.microsoft.com/office/powerpoint/2010/main" val="16519022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3D758-77CD-F826-B03D-26A8B452E1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0410AA-F1C9-7671-81E6-4B968E3B78D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21F3F9-5FE7-756E-04FC-1C1E77CF0054}"/>
              </a:ext>
            </a:extLst>
          </p:cNvPr>
          <p:cNvSpPr>
            <a:spLocks noGrp="1"/>
          </p:cNvSpPr>
          <p:nvPr>
            <p:ph type="dt" sz="half" idx="10"/>
          </p:nvPr>
        </p:nvSpPr>
        <p:spPr/>
        <p:txBody>
          <a:bodyPr/>
          <a:lstStyle/>
          <a:p>
            <a:fld id="{F5578F93-D93A-48D9-9123-DB54C4A32843}" type="datetimeFigureOut">
              <a:rPr lang="en-US" smtClean="0"/>
              <a:t>8/1/2025</a:t>
            </a:fld>
            <a:endParaRPr lang="en-US"/>
          </a:p>
        </p:txBody>
      </p:sp>
      <p:sp>
        <p:nvSpPr>
          <p:cNvPr id="5" name="Footer Placeholder 4">
            <a:extLst>
              <a:ext uri="{FF2B5EF4-FFF2-40B4-BE49-F238E27FC236}">
                <a16:creationId xmlns:a16="http://schemas.microsoft.com/office/drawing/2014/main" id="{6B6F9877-91BF-00D4-0EC8-0D53D38079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BD872A-011B-60C5-8BF6-882BC4DC554D}"/>
              </a:ext>
            </a:extLst>
          </p:cNvPr>
          <p:cNvSpPr>
            <a:spLocks noGrp="1"/>
          </p:cNvSpPr>
          <p:nvPr>
            <p:ph type="sldNum" sz="quarter" idx="12"/>
          </p:nvPr>
        </p:nvSpPr>
        <p:spPr/>
        <p:txBody>
          <a:bodyPr/>
          <a:lstStyle/>
          <a:p>
            <a:fld id="{A555CFC9-E492-4DB0-8BC8-06DF79B7ACAE}" type="slidenum">
              <a:rPr lang="en-US" smtClean="0"/>
              <a:t>‹#›</a:t>
            </a:fld>
            <a:endParaRPr lang="en-US"/>
          </a:p>
        </p:txBody>
      </p:sp>
    </p:spTree>
    <p:extLst>
      <p:ext uri="{BB962C8B-B14F-4D97-AF65-F5344CB8AC3E}">
        <p14:creationId xmlns:p14="http://schemas.microsoft.com/office/powerpoint/2010/main" val="4112932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Tit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664209F-41AB-70E5-1B9E-7490900C59C9}"/>
              </a:ext>
              <a:ext uri="{C183D7F6-B498-43B3-948B-1728B52AA6E4}">
                <adec:decorative xmlns:adec="http://schemas.microsoft.com/office/drawing/2017/decorative" val="1"/>
              </a:ext>
            </a:extLst>
          </p:cNvPr>
          <p:cNvSpPr/>
          <p:nvPr userDrawn="1"/>
        </p:nvSpPr>
        <p:spPr>
          <a:xfrm>
            <a:off x="2" y="1"/>
            <a:ext cx="12191997" cy="6857998"/>
          </a:xfrm>
          <a:prstGeom prst="rect">
            <a:avLst/>
          </a:prstGeom>
          <a:gradFill flip="none" rotWithShape="1">
            <a:gsLst>
              <a:gs pos="0">
                <a:srgbClr val="1A012C"/>
              </a:gs>
              <a:gs pos="45000">
                <a:srgbClr val="1A012C">
                  <a:alpha val="50000"/>
                </a:srgbClr>
              </a:gs>
              <a:gs pos="100000">
                <a:schemeClr val="accent6">
                  <a:lumMod val="50000"/>
                  <a:alpha val="5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032D3409-585B-54E2-1DCC-AC58804E4AE7}"/>
              </a:ext>
              <a:ext uri="{C183D7F6-B498-43B3-948B-1728B52AA6E4}">
                <adec:decorative xmlns:adec="http://schemas.microsoft.com/office/drawing/2017/decorative" val="1"/>
              </a:ext>
            </a:extLst>
          </p:cNvPr>
          <p:cNvSpPr/>
          <p:nvPr userDrawn="1"/>
        </p:nvSpPr>
        <p:spPr>
          <a:xfrm>
            <a:off x="1" y="-6350"/>
            <a:ext cx="6096000"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799891" y="511762"/>
            <a:ext cx="4960830" cy="2785158"/>
          </a:xfrm>
        </p:spPr>
        <p:txBody>
          <a:bodyPr anchor="b">
            <a:noAutofit/>
          </a:bodyPr>
          <a:lstStyle>
            <a:lvl1pPr algn="l">
              <a:defRPr sz="2400" cap="all" spc="300" baseline="0"/>
            </a:lvl1pPr>
          </a:lstStyle>
          <a:p>
            <a:r>
              <a:rPr lang="en-US" dirty="0"/>
              <a:t>Click to add title</a:t>
            </a:r>
          </a:p>
        </p:txBody>
      </p:sp>
      <p:sp>
        <p:nvSpPr>
          <p:cNvPr id="8" name="Subtitle 2">
            <a:extLst>
              <a:ext uri="{FF2B5EF4-FFF2-40B4-BE49-F238E27FC236}">
                <a16:creationId xmlns:a16="http://schemas.microsoft.com/office/drawing/2014/main" id="{E47B8A5C-E279-DB0B-E9D3-927417876125}"/>
              </a:ext>
            </a:extLst>
          </p:cNvPr>
          <p:cNvSpPr>
            <a:spLocks noGrp="1"/>
          </p:cNvSpPr>
          <p:nvPr>
            <p:ph type="subTitle" idx="1" hasCustomPrompt="1"/>
          </p:nvPr>
        </p:nvSpPr>
        <p:spPr>
          <a:xfrm>
            <a:off x="802640" y="3484615"/>
            <a:ext cx="4958081" cy="2387865"/>
          </a:xfrm>
        </p:spPr>
        <p:txBody>
          <a:bodyPr>
            <a:noAutofit/>
          </a:bodyPr>
          <a:lstStyle>
            <a:lvl1pPr marL="0" indent="0" algn="l">
              <a:buNone/>
              <a:defRPr sz="3200" b="0" i="0" cap="all" spc="600" baseline="0">
                <a:solidFill>
                  <a:schemeClr val="accent3">
                    <a:lumMod val="75000"/>
                  </a:schemeClr>
                </a:solidFill>
                <a:latin typeface="+mj-lt"/>
                <a:cs typeface="Biome Light" panose="020B03030302040208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0" name="Picture Placeholder 9">
            <a:extLst>
              <a:ext uri="{FF2B5EF4-FFF2-40B4-BE49-F238E27FC236}">
                <a16:creationId xmlns:a16="http://schemas.microsoft.com/office/drawing/2014/main" id="{D386C402-C5C5-2A54-C618-62673AD93CB4}"/>
              </a:ext>
            </a:extLst>
          </p:cNvPr>
          <p:cNvSpPr>
            <a:spLocks noGrp="1"/>
          </p:cNvSpPr>
          <p:nvPr>
            <p:ph type="pic" sz="quarter" idx="13"/>
          </p:nvPr>
        </p:nvSpPr>
        <p:spPr>
          <a:xfrm>
            <a:off x="6497638" y="336550"/>
            <a:ext cx="5322887" cy="6184900"/>
          </a:xfrm>
        </p:spPr>
        <p:txBody>
          <a:bodyPr/>
          <a:lstStyle>
            <a:lvl1pPr algn="ctr">
              <a:defRPr sz="2000"/>
            </a:lvl1pPr>
          </a:lstStyle>
          <a:p>
            <a:r>
              <a:rPr lang="en-US"/>
              <a:t>Click icon to add picture</a:t>
            </a:r>
            <a:endParaRPr lang="en-US" dirty="0"/>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36832185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A28C5-CAD5-03EE-51CB-6F190AE013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5BF091-5B2C-9DE9-AD7C-91493075F1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EB6B2C-BC4E-F847-EA80-928906CA78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A749AA-5690-B715-700B-3DF4AE0D8F86}"/>
              </a:ext>
            </a:extLst>
          </p:cNvPr>
          <p:cNvSpPr>
            <a:spLocks noGrp="1"/>
          </p:cNvSpPr>
          <p:nvPr>
            <p:ph type="dt" sz="half" idx="10"/>
          </p:nvPr>
        </p:nvSpPr>
        <p:spPr/>
        <p:txBody>
          <a:bodyPr/>
          <a:lstStyle/>
          <a:p>
            <a:fld id="{F5578F93-D93A-48D9-9123-DB54C4A32843}" type="datetimeFigureOut">
              <a:rPr lang="en-US" smtClean="0"/>
              <a:t>8/1/2025</a:t>
            </a:fld>
            <a:endParaRPr lang="en-US"/>
          </a:p>
        </p:txBody>
      </p:sp>
      <p:sp>
        <p:nvSpPr>
          <p:cNvPr id="6" name="Footer Placeholder 5">
            <a:extLst>
              <a:ext uri="{FF2B5EF4-FFF2-40B4-BE49-F238E27FC236}">
                <a16:creationId xmlns:a16="http://schemas.microsoft.com/office/drawing/2014/main" id="{D5CFF40E-FDE4-2C07-B11E-B2E6E5B878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AFCAEE-EA9E-58EA-9BB7-7DF32017BFC0}"/>
              </a:ext>
            </a:extLst>
          </p:cNvPr>
          <p:cNvSpPr>
            <a:spLocks noGrp="1"/>
          </p:cNvSpPr>
          <p:nvPr>
            <p:ph type="sldNum" sz="quarter" idx="12"/>
          </p:nvPr>
        </p:nvSpPr>
        <p:spPr/>
        <p:txBody>
          <a:bodyPr/>
          <a:lstStyle/>
          <a:p>
            <a:fld id="{A555CFC9-E492-4DB0-8BC8-06DF79B7ACAE}" type="slidenum">
              <a:rPr lang="en-US" smtClean="0"/>
              <a:t>‹#›</a:t>
            </a:fld>
            <a:endParaRPr lang="en-US"/>
          </a:p>
        </p:txBody>
      </p:sp>
    </p:spTree>
    <p:extLst>
      <p:ext uri="{BB962C8B-B14F-4D97-AF65-F5344CB8AC3E}">
        <p14:creationId xmlns:p14="http://schemas.microsoft.com/office/powerpoint/2010/main" val="8302404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FD8A4-5753-0AE8-B0BB-E75AB51EBC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6F2197-D9DD-3C89-C8A1-0F810FF1A0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6AD1D0-0BBB-E622-1A12-267D3F0162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5400BE-B653-D0D8-8303-C324EE8977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979139-7BA4-029A-6AA2-36D23355EE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565808C-74CB-E3D3-2FE2-37255DCADF71}"/>
              </a:ext>
            </a:extLst>
          </p:cNvPr>
          <p:cNvSpPr>
            <a:spLocks noGrp="1"/>
          </p:cNvSpPr>
          <p:nvPr>
            <p:ph type="dt" sz="half" idx="10"/>
          </p:nvPr>
        </p:nvSpPr>
        <p:spPr/>
        <p:txBody>
          <a:bodyPr/>
          <a:lstStyle/>
          <a:p>
            <a:fld id="{F5578F93-D93A-48D9-9123-DB54C4A32843}" type="datetimeFigureOut">
              <a:rPr lang="en-US" smtClean="0"/>
              <a:t>8/1/2025</a:t>
            </a:fld>
            <a:endParaRPr lang="en-US"/>
          </a:p>
        </p:txBody>
      </p:sp>
      <p:sp>
        <p:nvSpPr>
          <p:cNvPr id="8" name="Footer Placeholder 7">
            <a:extLst>
              <a:ext uri="{FF2B5EF4-FFF2-40B4-BE49-F238E27FC236}">
                <a16:creationId xmlns:a16="http://schemas.microsoft.com/office/drawing/2014/main" id="{2E53D640-A549-DE70-C9BC-FE72279B80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6AE065-DD4C-46C6-788C-A1152F0CCD64}"/>
              </a:ext>
            </a:extLst>
          </p:cNvPr>
          <p:cNvSpPr>
            <a:spLocks noGrp="1"/>
          </p:cNvSpPr>
          <p:nvPr>
            <p:ph type="sldNum" sz="quarter" idx="12"/>
          </p:nvPr>
        </p:nvSpPr>
        <p:spPr/>
        <p:txBody>
          <a:bodyPr/>
          <a:lstStyle/>
          <a:p>
            <a:fld id="{A555CFC9-E492-4DB0-8BC8-06DF79B7ACAE}" type="slidenum">
              <a:rPr lang="en-US" smtClean="0"/>
              <a:t>‹#›</a:t>
            </a:fld>
            <a:endParaRPr lang="en-US"/>
          </a:p>
        </p:txBody>
      </p:sp>
    </p:spTree>
    <p:extLst>
      <p:ext uri="{BB962C8B-B14F-4D97-AF65-F5344CB8AC3E}">
        <p14:creationId xmlns:p14="http://schemas.microsoft.com/office/powerpoint/2010/main" val="15193515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EAE97-72B0-E5F9-D8FA-8F66B0A8F5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D471B4-1226-8DBB-A867-A927A44B772D}"/>
              </a:ext>
            </a:extLst>
          </p:cNvPr>
          <p:cNvSpPr>
            <a:spLocks noGrp="1"/>
          </p:cNvSpPr>
          <p:nvPr>
            <p:ph type="dt" sz="half" idx="10"/>
          </p:nvPr>
        </p:nvSpPr>
        <p:spPr/>
        <p:txBody>
          <a:bodyPr/>
          <a:lstStyle/>
          <a:p>
            <a:fld id="{F5578F93-D93A-48D9-9123-DB54C4A32843}" type="datetimeFigureOut">
              <a:rPr lang="en-US" smtClean="0"/>
              <a:t>8/1/2025</a:t>
            </a:fld>
            <a:endParaRPr lang="en-US"/>
          </a:p>
        </p:txBody>
      </p:sp>
      <p:sp>
        <p:nvSpPr>
          <p:cNvPr id="4" name="Footer Placeholder 3">
            <a:extLst>
              <a:ext uri="{FF2B5EF4-FFF2-40B4-BE49-F238E27FC236}">
                <a16:creationId xmlns:a16="http://schemas.microsoft.com/office/drawing/2014/main" id="{8C3DEE4D-F222-2160-27A3-47135499C6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447E78-9104-5E4F-9D81-37BB92E0EFE7}"/>
              </a:ext>
            </a:extLst>
          </p:cNvPr>
          <p:cNvSpPr>
            <a:spLocks noGrp="1"/>
          </p:cNvSpPr>
          <p:nvPr>
            <p:ph type="sldNum" sz="quarter" idx="12"/>
          </p:nvPr>
        </p:nvSpPr>
        <p:spPr/>
        <p:txBody>
          <a:bodyPr/>
          <a:lstStyle/>
          <a:p>
            <a:fld id="{A555CFC9-E492-4DB0-8BC8-06DF79B7ACAE}" type="slidenum">
              <a:rPr lang="en-US" smtClean="0"/>
              <a:t>‹#›</a:t>
            </a:fld>
            <a:endParaRPr lang="en-US"/>
          </a:p>
        </p:txBody>
      </p:sp>
    </p:spTree>
    <p:extLst>
      <p:ext uri="{BB962C8B-B14F-4D97-AF65-F5344CB8AC3E}">
        <p14:creationId xmlns:p14="http://schemas.microsoft.com/office/powerpoint/2010/main" val="23103774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BBC9C5-23B7-D74A-C92E-538D1140C726}"/>
              </a:ext>
            </a:extLst>
          </p:cNvPr>
          <p:cNvSpPr>
            <a:spLocks noGrp="1"/>
          </p:cNvSpPr>
          <p:nvPr>
            <p:ph type="dt" sz="half" idx="10"/>
          </p:nvPr>
        </p:nvSpPr>
        <p:spPr/>
        <p:txBody>
          <a:bodyPr/>
          <a:lstStyle/>
          <a:p>
            <a:fld id="{F5578F93-D93A-48D9-9123-DB54C4A32843}" type="datetimeFigureOut">
              <a:rPr lang="en-US" smtClean="0"/>
              <a:t>8/1/2025</a:t>
            </a:fld>
            <a:endParaRPr lang="en-US"/>
          </a:p>
        </p:txBody>
      </p:sp>
      <p:sp>
        <p:nvSpPr>
          <p:cNvPr id="3" name="Footer Placeholder 2">
            <a:extLst>
              <a:ext uri="{FF2B5EF4-FFF2-40B4-BE49-F238E27FC236}">
                <a16:creationId xmlns:a16="http://schemas.microsoft.com/office/drawing/2014/main" id="{FBE3F5C0-798C-3147-504B-6F02C6A022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C0B839-42A3-D851-33FB-C3C6C4231640}"/>
              </a:ext>
            </a:extLst>
          </p:cNvPr>
          <p:cNvSpPr>
            <a:spLocks noGrp="1"/>
          </p:cNvSpPr>
          <p:nvPr>
            <p:ph type="sldNum" sz="quarter" idx="12"/>
          </p:nvPr>
        </p:nvSpPr>
        <p:spPr/>
        <p:txBody>
          <a:bodyPr/>
          <a:lstStyle/>
          <a:p>
            <a:fld id="{A555CFC9-E492-4DB0-8BC8-06DF79B7ACAE}" type="slidenum">
              <a:rPr lang="en-US" smtClean="0"/>
              <a:t>‹#›</a:t>
            </a:fld>
            <a:endParaRPr lang="en-US"/>
          </a:p>
        </p:txBody>
      </p:sp>
    </p:spTree>
    <p:extLst>
      <p:ext uri="{BB962C8B-B14F-4D97-AF65-F5344CB8AC3E}">
        <p14:creationId xmlns:p14="http://schemas.microsoft.com/office/powerpoint/2010/main" val="31947339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BD44C-36CD-88A0-21F8-1CD8517E74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777EB7-2112-9D8E-0337-2AAF5DCE0B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26259F-7B7D-C756-5F89-A261BE5CFC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49D623-F723-8498-580F-D059BFE4EE9D}"/>
              </a:ext>
            </a:extLst>
          </p:cNvPr>
          <p:cNvSpPr>
            <a:spLocks noGrp="1"/>
          </p:cNvSpPr>
          <p:nvPr>
            <p:ph type="dt" sz="half" idx="10"/>
          </p:nvPr>
        </p:nvSpPr>
        <p:spPr/>
        <p:txBody>
          <a:bodyPr/>
          <a:lstStyle/>
          <a:p>
            <a:fld id="{F5578F93-D93A-48D9-9123-DB54C4A32843}" type="datetimeFigureOut">
              <a:rPr lang="en-US" smtClean="0"/>
              <a:t>8/1/2025</a:t>
            </a:fld>
            <a:endParaRPr lang="en-US"/>
          </a:p>
        </p:txBody>
      </p:sp>
      <p:sp>
        <p:nvSpPr>
          <p:cNvPr id="6" name="Footer Placeholder 5">
            <a:extLst>
              <a:ext uri="{FF2B5EF4-FFF2-40B4-BE49-F238E27FC236}">
                <a16:creationId xmlns:a16="http://schemas.microsoft.com/office/drawing/2014/main" id="{7EC1D906-0127-BEE3-72F6-3E805E7A06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6D110B-5C15-1944-F9EF-6BCEDDDDA5DE}"/>
              </a:ext>
            </a:extLst>
          </p:cNvPr>
          <p:cNvSpPr>
            <a:spLocks noGrp="1"/>
          </p:cNvSpPr>
          <p:nvPr>
            <p:ph type="sldNum" sz="quarter" idx="12"/>
          </p:nvPr>
        </p:nvSpPr>
        <p:spPr/>
        <p:txBody>
          <a:bodyPr/>
          <a:lstStyle/>
          <a:p>
            <a:fld id="{A555CFC9-E492-4DB0-8BC8-06DF79B7ACAE}" type="slidenum">
              <a:rPr lang="en-US" smtClean="0"/>
              <a:t>‹#›</a:t>
            </a:fld>
            <a:endParaRPr lang="en-US"/>
          </a:p>
        </p:txBody>
      </p:sp>
    </p:spTree>
    <p:extLst>
      <p:ext uri="{BB962C8B-B14F-4D97-AF65-F5344CB8AC3E}">
        <p14:creationId xmlns:p14="http://schemas.microsoft.com/office/powerpoint/2010/main" val="9084792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4A02D-73F9-97E3-4017-B55326B38D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A34EF2-9E53-9AB1-869B-05A9B9A12C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4F4670-61ED-6A05-FCF4-427385074C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843F4B-BB2F-E0D9-DD5A-39BCD3DF8E54}"/>
              </a:ext>
            </a:extLst>
          </p:cNvPr>
          <p:cNvSpPr>
            <a:spLocks noGrp="1"/>
          </p:cNvSpPr>
          <p:nvPr>
            <p:ph type="dt" sz="half" idx="10"/>
          </p:nvPr>
        </p:nvSpPr>
        <p:spPr/>
        <p:txBody>
          <a:bodyPr/>
          <a:lstStyle/>
          <a:p>
            <a:fld id="{F5578F93-D93A-48D9-9123-DB54C4A32843}" type="datetimeFigureOut">
              <a:rPr lang="en-US" smtClean="0"/>
              <a:t>8/1/2025</a:t>
            </a:fld>
            <a:endParaRPr lang="en-US"/>
          </a:p>
        </p:txBody>
      </p:sp>
      <p:sp>
        <p:nvSpPr>
          <p:cNvPr id="6" name="Footer Placeholder 5">
            <a:extLst>
              <a:ext uri="{FF2B5EF4-FFF2-40B4-BE49-F238E27FC236}">
                <a16:creationId xmlns:a16="http://schemas.microsoft.com/office/drawing/2014/main" id="{D63F20D4-560A-D99B-666E-F4C9B62E69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BBB0CE-0436-579B-BE73-F7E4735FA81E}"/>
              </a:ext>
            </a:extLst>
          </p:cNvPr>
          <p:cNvSpPr>
            <a:spLocks noGrp="1"/>
          </p:cNvSpPr>
          <p:nvPr>
            <p:ph type="sldNum" sz="quarter" idx="12"/>
          </p:nvPr>
        </p:nvSpPr>
        <p:spPr/>
        <p:txBody>
          <a:bodyPr/>
          <a:lstStyle/>
          <a:p>
            <a:fld id="{A555CFC9-E492-4DB0-8BC8-06DF79B7ACAE}" type="slidenum">
              <a:rPr lang="en-US" smtClean="0"/>
              <a:t>‹#›</a:t>
            </a:fld>
            <a:endParaRPr lang="en-US"/>
          </a:p>
        </p:txBody>
      </p:sp>
    </p:spTree>
    <p:extLst>
      <p:ext uri="{BB962C8B-B14F-4D97-AF65-F5344CB8AC3E}">
        <p14:creationId xmlns:p14="http://schemas.microsoft.com/office/powerpoint/2010/main" val="2959370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6CC9D-B186-83BC-5F08-87886A4A87B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52FA80-ACAD-0D2E-3923-A267E8CB49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B93FB0-8B06-C838-4961-647569E3A42A}"/>
              </a:ext>
            </a:extLst>
          </p:cNvPr>
          <p:cNvSpPr>
            <a:spLocks noGrp="1"/>
          </p:cNvSpPr>
          <p:nvPr>
            <p:ph type="dt" sz="half" idx="10"/>
          </p:nvPr>
        </p:nvSpPr>
        <p:spPr/>
        <p:txBody>
          <a:bodyPr/>
          <a:lstStyle/>
          <a:p>
            <a:fld id="{F5578F93-D93A-48D9-9123-DB54C4A32843}" type="datetimeFigureOut">
              <a:rPr lang="en-US" smtClean="0"/>
              <a:t>8/1/2025</a:t>
            </a:fld>
            <a:endParaRPr lang="en-US"/>
          </a:p>
        </p:txBody>
      </p:sp>
      <p:sp>
        <p:nvSpPr>
          <p:cNvPr id="5" name="Footer Placeholder 4">
            <a:extLst>
              <a:ext uri="{FF2B5EF4-FFF2-40B4-BE49-F238E27FC236}">
                <a16:creationId xmlns:a16="http://schemas.microsoft.com/office/drawing/2014/main" id="{5F1D1AB8-AC23-37D7-6E1E-625E300DDF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9C9DD7-B0A6-3408-C50D-B9ACEF272DDA}"/>
              </a:ext>
            </a:extLst>
          </p:cNvPr>
          <p:cNvSpPr>
            <a:spLocks noGrp="1"/>
          </p:cNvSpPr>
          <p:nvPr>
            <p:ph type="sldNum" sz="quarter" idx="12"/>
          </p:nvPr>
        </p:nvSpPr>
        <p:spPr/>
        <p:txBody>
          <a:bodyPr/>
          <a:lstStyle/>
          <a:p>
            <a:fld id="{A555CFC9-E492-4DB0-8BC8-06DF79B7ACAE}" type="slidenum">
              <a:rPr lang="en-US" smtClean="0"/>
              <a:t>‹#›</a:t>
            </a:fld>
            <a:endParaRPr lang="en-US"/>
          </a:p>
        </p:txBody>
      </p:sp>
    </p:spTree>
    <p:extLst>
      <p:ext uri="{BB962C8B-B14F-4D97-AF65-F5344CB8AC3E}">
        <p14:creationId xmlns:p14="http://schemas.microsoft.com/office/powerpoint/2010/main" val="26082410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5D1137-49FF-DB1C-7F78-ACAA7D29D1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159A0D-7FBD-9F8B-5D55-85B2909599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3F557B-C127-C9DF-05FB-E2C92C4ECFE2}"/>
              </a:ext>
            </a:extLst>
          </p:cNvPr>
          <p:cNvSpPr>
            <a:spLocks noGrp="1"/>
          </p:cNvSpPr>
          <p:nvPr>
            <p:ph type="dt" sz="half" idx="10"/>
          </p:nvPr>
        </p:nvSpPr>
        <p:spPr/>
        <p:txBody>
          <a:bodyPr/>
          <a:lstStyle/>
          <a:p>
            <a:fld id="{F5578F93-D93A-48D9-9123-DB54C4A32843}" type="datetimeFigureOut">
              <a:rPr lang="en-US" smtClean="0"/>
              <a:t>8/1/2025</a:t>
            </a:fld>
            <a:endParaRPr lang="en-US"/>
          </a:p>
        </p:txBody>
      </p:sp>
      <p:sp>
        <p:nvSpPr>
          <p:cNvPr id="5" name="Footer Placeholder 4">
            <a:extLst>
              <a:ext uri="{FF2B5EF4-FFF2-40B4-BE49-F238E27FC236}">
                <a16:creationId xmlns:a16="http://schemas.microsoft.com/office/drawing/2014/main" id="{43BEC7FD-F789-6303-7194-0B40918353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67DB06-F7F8-5E6A-9A34-3C04A1D6D5FE}"/>
              </a:ext>
            </a:extLst>
          </p:cNvPr>
          <p:cNvSpPr>
            <a:spLocks noGrp="1"/>
          </p:cNvSpPr>
          <p:nvPr>
            <p:ph type="sldNum" sz="quarter" idx="12"/>
          </p:nvPr>
        </p:nvSpPr>
        <p:spPr/>
        <p:txBody>
          <a:bodyPr/>
          <a:lstStyle/>
          <a:p>
            <a:fld id="{A555CFC9-E492-4DB0-8BC8-06DF79B7ACAE}" type="slidenum">
              <a:rPr lang="en-US" smtClean="0"/>
              <a:t>‹#›</a:t>
            </a:fld>
            <a:endParaRPr lang="en-US"/>
          </a:p>
        </p:txBody>
      </p:sp>
    </p:spTree>
    <p:extLst>
      <p:ext uri="{BB962C8B-B14F-4D97-AF65-F5344CB8AC3E}">
        <p14:creationId xmlns:p14="http://schemas.microsoft.com/office/powerpoint/2010/main" val="36469112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3732457-3766-4FE5-9E57-6C200FBC3DA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58004" y="582123"/>
            <a:ext cx="10760400" cy="2528122"/>
          </a:xfrm>
          <a:prstGeom prst="rect">
            <a:avLst/>
          </a:prstGeom>
        </p:spPr>
      </p:pic>
      <p:grpSp>
        <p:nvGrpSpPr>
          <p:cNvPr id="11" name="Group 10">
            <a:extLst>
              <a:ext uri="{FF2B5EF4-FFF2-40B4-BE49-F238E27FC236}">
                <a16:creationId xmlns:a16="http://schemas.microsoft.com/office/drawing/2014/main" id="{2C664D30-9DFC-4125-B019-D9B9D6ABF16F}"/>
              </a:ext>
            </a:extLst>
          </p:cNvPr>
          <p:cNvGrpSpPr/>
          <p:nvPr userDrawn="1"/>
        </p:nvGrpSpPr>
        <p:grpSpPr>
          <a:xfrm>
            <a:off x="235200" y="228737"/>
            <a:ext cx="11721600" cy="6400527"/>
            <a:chOff x="235200" y="228737"/>
            <a:chExt cx="11721600" cy="6400527"/>
          </a:xfrm>
        </p:grpSpPr>
        <p:pic>
          <p:nvPicPr>
            <p:cNvPr id="8" name="Graphic 7">
              <a:extLst>
                <a:ext uri="{FF2B5EF4-FFF2-40B4-BE49-F238E27FC236}">
                  <a16:creationId xmlns:a16="http://schemas.microsoft.com/office/drawing/2014/main" id="{C2F0D5C2-D036-462B-BFC0-439BDE233CD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98200" y="289054"/>
              <a:ext cx="11595600" cy="6279893"/>
            </a:xfrm>
            <a:prstGeom prst="rect">
              <a:avLst/>
            </a:prstGeom>
          </p:spPr>
        </p:pic>
        <p:sp>
          <p:nvSpPr>
            <p:cNvPr id="9" name="Rectangle 8">
              <a:extLst>
                <a:ext uri="{FF2B5EF4-FFF2-40B4-BE49-F238E27FC236}">
                  <a16:creationId xmlns:a16="http://schemas.microsoft.com/office/drawing/2014/main" id="{DF83F7B7-F8DB-4D36-9D36-042F152C76FB}"/>
                </a:ext>
              </a:extLst>
            </p:cNvPr>
            <p:cNvSpPr/>
            <p:nvPr userDrawn="1"/>
          </p:nvSpPr>
          <p:spPr>
            <a:xfrm>
              <a:off x="388200" y="381600"/>
              <a:ext cx="11415600" cy="6094800"/>
            </a:xfrm>
            <a:prstGeom prst="rect">
              <a:avLst/>
            </a:prstGeom>
            <a:noFill/>
            <a:ln w="18034">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0" name="Graphic 9">
              <a:extLst>
                <a:ext uri="{FF2B5EF4-FFF2-40B4-BE49-F238E27FC236}">
                  <a16:creationId xmlns:a16="http://schemas.microsoft.com/office/drawing/2014/main" id="{56A84DDF-182F-4A39-B9C7-0709A22ED8DA}"/>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235200" y="228737"/>
              <a:ext cx="11721600" cy="6400527"/>
            </a:xfrm>
            <a:prstGeom prst="rect">
              <a:avLst/>
            </a:prstGeom>
          </p:spPr>
        </p:pic>
      </p:grpSp>
      <p:sp>
        <p:nvSpPr>
          <p:cNvPr id="2" name="Title 1">
            <a:extLst>
              <a:ext uri="{FF2B5EF4-FFF2-40B4-BE49-F238E27FC236}">
                <a16:creationId xmlns:a16="http://schemas.microsoft.com/office/drawing/2014/main" id="{C94A80B3-55F0-4546-B53A-EE07D8461D23}"/>
              </a:ext>
            </a:extLst>
          </p:cNvPr>
          <p:cNvSpPr>
            <a:spLocks noGrp="1"/>
          </p:cNvSpPr>
          <p:nvPr>
            <p:ph type="ctrTitle" hasCustomPrompt="1"/>
          </p:nvPr>
        </p:nvSpPr>
        <p:spPr>
          <a:xfrm>
            <a:off x="1524000" y="2788918"/>
            <a:ext cx="9144000" cy="1909763"/>
          </a:xfrm>
        </p:spPr>
        <p:txBody>
          <a:bodyPr anchor="b">
            <a:noAutofit/>
          </a:bodyPr>
          <a:lstStyle>
            <a:lvl1pPr algn="ctr">
              <a:defRPr sz="14500"/>
            </a:lvl1pPr>
          </a:lstStyle>
          <a:p>
            <a:r>
              <a:rPr lang="en-US" noProof="0"/>
              <a:t>Birthday</a:t>
            </a:r>
          </a:p>
        </p:txBody>
      </p:sp>
      <p:sp>
        <p:nvSpPr>
          <p:cNvPr id="3" name="Subtitle 2">
            <a:extLst>
              <a:ext uri="{FF2B5EF4-FFF2-40B4-BE49-F238E27FC236}">
                <a16:creationId xmlns:a16="http://schemas.microsoft.com/office/drawing/2014/main" id="{53CA760B-658E-4B8F-86C3-28D93F5BF88F}"/>
              </a:ext>
            </a:extLst>
          </p:cNvPr>
          <p:cNvSpPr>
            <a:spLocks noGrp="1"/>
          </p:cNvSpPr>
          <p:nvPr>
            <p:ph type="subTitle" idx="1" hasCustomPrompt="1"/>
          </p:nvPr>
        </p:nvSpPr>
        <p:spPr>
          <a:xfrm>
            <a:off x="1524000" y="4465566"/>
            <a:ext cx="9144000" cy="532959"/>
          </a:xfrm>
        </p:spPr>
        <p:txBody>
          <a:bodyPr>
            <a:normAutofit/>
          </a:bodyPr>
          <a:lstStyle>
            <a:lvl1pPr marL="0" indent="0" algn="ctr">
              <a:buNone/>
              <a:defRPr sz="3000">
                <a:solidFill>
                  <a:schemeClr val="bg2"/>
                </a:solidFill>
                <a:latin typeface="+mn-lt"/>
                <a:ea typeface="Cambria" panose="02040503050406030204" pitchFamily="18" charset="0"/>
                <a:cs typeface="Courier New" panose="02070309020205020404" pitchFamily="49"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special moments</a:t>
            </a:r>
          </a:p>
        </p:txBody>
      </p:sp>
      <p:sp>
        <p:nvSpPr>
          <p:cNvPr id="4" name="Date Placeholder 3">
            <a:extLst>
              <a:ext uri="{FF2B5EF4-FFF2-40B4-BE49-F238E27FC236}">
                <a16:creationId xmlns:a16="http://schemas.microsoft.com/office/drawing/2014/main" id="{5E2A18C0-472B-4486-9F56-6E01F355526D}"/>
              </a:ext>
            </a:extLst>
          </p:cNvPr>
          <p:cNvSpPr>
            <a:spLocks noGrp="1"/>
          </p:cNvSpPr>
          <p:nvPr>
            <p:ph type="dt" sz="half" idx="10"/>
          </p:nvPr>
        </p:nvSpPr>
        <p:spPr/>
        <p:txBody>
          <a:bodyPr/>
          <a:lstStyle/>
          <a:p>
            <a:fld id="{8869A2A2-B0F7-4453-9F2F-97605249843C}" type="datetime1">
              <a:rPr lang="en-US" noProof="0" smtClean="0"/>
              <a:t>8/1/2025</a:t>
            </a:fld>
            <a:endParaRPr lang="en-US" noProof="0" dirty="0"/>
          </a:p>
        </p:txBody>
      </p:sp>
      <p:sp>
        <p:nvSpPr>
          <p:cNvPr id="5" name="Footer Placeholder 4">
            <a:extLst>
              <a:ext uri="{FF2B5EF4-FFF2-40B4-BE49-F238E27FC236}">
                <a16:creationId xmlns:a16="http://schemas.microsoft.com/office/drawing/2014/main" id="{A9403886-4E95-41BA-8CD1-F904E2A4CAA0}"/>
              </a:ext>
            </a:extLst>
          </p:cNvPr>
          <p:cNvSpPr>
            <a:spLocks noGrp="1"/>
          </p:cNvSpPr>
          <p:nvPr>
            <p:ph type="ftr" sz="quarter" idx="11"/>
          </p:nvPr>
        </p:nvSpPr>
        <p:spPr/>
        <p:txBody>
          <a:bodyPr/>
          <a:lstStyle/>
          <a:p>
            <a:endParaRPr lang="en-US" noProof="0" dirty="0"/>
          </a:p>
        </p:txBody>
      </p:sp>
      <p:sp>
        <p:nvSpPr>
          <p:cNvPr id="6" name="Slide Number Placeholder 5">
            <a:extLst>
              <a:ext uri="{FF2B5EF4-FFF2-40B4-BE49-F238E27FC236}">
                <a16:creationId xmlns:a16="http://schemas.microsoft.com/office/drawing/2014/main" id="{2D1E60C4-24AF-4E96-89C9-37BA298654CD}"/>
              </a:ext>
            </a:extLst>
          </p:cNvPr>
          <p:cNvSpPr>
            <a:spLocks noGrp="1"/>
          </p:cNvSpPr>
          <p:nvPr>
            <p:ph type="sldNum" sz="quarter" idx="12"/>
          </p:nvPr>
        </p:nvSpPr>
        <p:spPr/>
        <p:txBody>
          <a:bodyPr/>
          <a:lstStyle/>
          <a:p>
            <a:fld id="{E60E4630-A9EC-4A3B-8D7B-72D6B7D7ED5F}" type="slidenum">
              <a:rPr lang="en-US" noProof="0" smtClean="0"/>
              <a:t>‹#›</a:t>
            </a:fld>
            <a:endParaRPr lang="en-US" noProof="0" dirty="0"/>
          </a:p>
        </p:txBody>
      </p:sp>
      <p:sp>
        <p:nvSpPr>
          <p:cNvPr id="15" name="Rectangle 14">
            <a:extLst>
              <a:ext uri="{FF2B5EF4-FFF2-40B4-BE49-F238E27FC236}">
                <a16:creationId xmlns:a16="http://schemas.microsoft.com/office/drawing/2014/main" id="{A1A0071A-E684-4084-9AC3-EADF8A3EB082}"/>
              </a:ext>
            </a:extLst>
          </p:cNvPr>
          <p:cNvSpPr/>
          <p:nvPr userDrawn="1"/>
        </p:nvSpPr>
        <p:spPr>
          <a:xfrm>
            <a:off x="3544800" y="4346221"/>
            <a:ext cx="8647200" cy="18000"/>
          </a:xfrm>
          <a:prstGeom prst="rect">
            <a:avLst/>
          </a:prstGeom>
          <a:gradFill flip="none" rotWithShape="1">
            <a:gsLst>
              <a:gs pos="0">
                <a:schemeClr val="bg1"/>
              </a:gs>
              <a:gs pos="54000">
                <a:schemeClr val="bg2"/>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9" name="Straight Connector 18">
            <a:extLst>
              <a:ext uri="{FF2B5EF4-FFF2-40B4-BE49-F238E27FC236}">
                <a16:creationId xmlns:a16="http://schemas.microsoft.com/office/drawing/2014/main" id="{C0BD6757-8401-46C4-9125-5AA302FF0B27}"/>
              </a:ext>
            </a:extLst>
          </p:cNvPr>
          <p:cNvCxnSpPr/>
          <p:nvPr userDrawn="1"/>
        </p:nvCxnSpPr>
        <p:spPr>
          <a:xfrm>
            <a:off x="4620000" y="5060591"/>
            <a:ext cx="2952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25" name="Graphic 24">
            <a:extLst>
              <a:ext uri="{FF2B5EF4-FFF2-40B4-BE49-F238E27FC236}">
                <a16:creationId xmlns:a16="http://schemas.microsoft.com/office/drawing/2014/main" id="{B89E95DA-C24C-464B-B9E1-40CD0A627C08}"/>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rot="2700000">
            <a:off x="2848103" y="3615706"/>
            <a:ext cx="1440000" cy="1497030"/>
          </a:xfrm>
          <a:prstGeom prst="rect">
            <a:avLst/>
          </a:prstGeom>
        </p:spPr>
      </p:pic>
      <p:pic>
        <p:nvPicPr>
          <p:cNvPr id="26" name="Graphic 25">
            <a:extLst>
              <a:ext uri="{FF2B5EF4-FFF2-40B4-BE49-F238E27FC236}">
                <a16:creationId xmlns:a16="http://schemas.microsoft.com/office/drawing/2014/main" id="{32ECA27F-30BB-4A2E-A2DB-01547B58CC46}"/>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6218414" y="2635826"/>
            <a:ext cx="720000" cy="748515"/>
          </a:xfrm>
          <a:prstGeom prst="rect">
            <a:avLst/>
          </a:prstGeom>
        </p:spPr>
      </p:pic>
      <p:sp>
        <p:nvSpPr>
          <p:cNvPr id="13" name="Text Placeholder 12">
            <a:extLst>
              <a:ext uri="{FF2B5EF4-FFF2-40B4-BE49-F238E27FC236}">
                <a16:creationId xmlns:a16="http://schemas.microsoft.com/office/drawing/2014/main" id="{FCDB9A57-CAF9-413B-AE49-F980BFD40777}"/>
              </a:ext>
            </a:extLst>
          </p:cNvPr>
          <p:cNvSpPr>
            <a:spLocks noGrp="1"/>
          </p:cNvSpPr>
          <p:nvPr>
            <p:ph type="body" sz="quarter" idx="13" hasCustomPrompt="1"/>
          </p:nvPr>
        </p:nvSpPr>
        <p:spPr>
          <a:xfrm>
            <a:off x="4619625" y="5177497"/>
            <a:ext cx="2965450" cy="484188"/>
          </a:xfrm>
        </p:spPr>
        <p:txBody>
          <a:bodyPr>
            <a:normAutofit/>
          </a:bodyPr>
          <a:lstStyle>
            <a:lvl1pPr marL="0" indent="0" algn="ctr">
              <a:buNone/>
              <a:defRPr sz="1500" b="1">
                <a:solidFill>
                  <a:schemeClr val="bg2">
                    <a:alpha val="70000"/>
                  </a:schemeClr>
                </a:solidFill>
              </a:defRPr>
            </a:lvl1pPr>
          </a:lstStyle>
          <a:p>
            <a:pPr lvl="0"/>
            <a:r>
              <a:rPr lang="en-US" noProof="0"/>
              <a:t>26 May 20XX</a:t>
            </a:r>
          </a:p>
        </p:txBody>
      </p:sp>
    </p:spTree>
    <p:extLst>
      <p:ext uri="{BB962C8B-B14F-4D97-AF65-F5344CB8AC3E}">
        <p14:creationId xmlns:p14="http://schemas.microsoft.com/office/powerpoint/2010/main" val="18413938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A9C46-73A2-417E-8CB7-4883861DFD85}"/>
              </a:ext>
            </a:extLst>
          </p:cNvPr>
          <p:cNvSpPr>
            <a:spLocks noGrp="1"/>
          </p:cNvSpPr>
          <p:nvPr>
            <p:ph type="title" hasCustomPrompt="1"/>
          </p:nvPr>
        </p:nvSpPr>
        <p:spPr>
          <a:xfrm>
            <a:off x="838200" y="294785"/>
            <a:ext cx="10515600" cy="922925"/>
          </a:xfrm>
        </p:spPr>
        <p:txBody>
          <a:bodyPr/>
          <a:lstStyle>
            <a:lvl1pPr algn="ctr">
              <a:defRPr/>
            </a:lvl1pPr>
          </a:lstStyle>
          <a:p>
            <a:r>
              <a:rPr lang="en-US" noProof="0"/>
              <a:t>Slide Title</a:t>
            </a:r>
          </a:p>
        </p:txBody>
      </p:sp>
      <p:sp>
        <p:nvSpPr>
          <p:cNvPr id="4" name="Date Placeholder 3">
            <a:extLst>
              <a:ext uri="{FF2B5EF4-FFF2-40B4-BE49-F238E27FC236}">
                <a16:creationId xmlns:a16="http://schemas.microsoft.com/office/drawing/2014/main" id="{4AADDAFC-779D-4BD0-8C2F-2D1247146EAA}"/>
              </a:ext>
            </a:extLst>
          </p:cNvPr>
          <p:cNvSpPr>
            <a:spLocks noGrp="1"/>
          </p:cNvSpPr>
          <p:nvPr>
            <p:ph type="dt" sz="half" idx="10"/>
          </p:nvPr>
        </p:nvSpPr>
        <p:spPr/>
        <p:txBody>
          <a:bodyPr/>
          <a:lstStyle/>
          <a:p>
            <a:fld id="{080C6EE8-D429-4C26-8B4B-CB983FD1FF6D}" type="datetime1">
              <a:rPr lang="en-US" noProof="0" smtClean="0"/>
              <a:t>8/1/2025</a:t>
            </a:fld>
            <a:endParaRPr lang="en-US" noProof="0" dirty="0"/>
          </a:p>
        </p:txBody>
      </p:sp>
      <p:sp>
        <p:nvSpPr>
          <p:cNvPr id="5" name="Footer Placeholder 4">
            <a:extLst>
              <a:ext uri="{FF2B5EF4-FFF2-40B4-BE49-F238E27FC236}">
                <a16:creationId xmlns:a16="http://schemas.microsoft.com/office/drawing/2014/main" id="{7D12A23B-DDC0-4D8F-980B-E59F1795914A}"/>
              </a:ext>
            </a:extLst>
          </p:cNvPr>
          <p:cNvSpPr>
            <a:spLocks noGrp="1"/>
          </p:cNvSpPr>
          <p:nvPr>
            <p:ph type="ftr" sz="quarter" idx="11"/>
          </p:nvPr>
        </p:nvSpPr>
        <p:spPr/>
        <p:txBody>
          <a:bodyPr/>
          <a:lstStyle/>
          <a:p>
            <a:endParaRPr lang="en-US" noProof="0" dirty="0"/>
          </a:p>
        </p:txBody>
      </p:sp>
      <p:sp>
        <p:nvSpPr>
          <p:cNvPr id="6" name="Slide Number Placeholder 5">
            <a:extLst>
              <a:ext uri="{FF2B5EF4-FFF2-40B4-BE49-F238E27FC236}">
                <a16:creationId xmlns:a16="http://schemas.microsoft.com/office/drawing/2014/main" id="{7B1460EA-FD79-4C61-8E55-754DF5428CE1}"/>
              </a:ext>
            </a:extLst>
          </p:cNvPr>
          <p:cNvSpPr>
            <a:spLocks noGrp="1"/>
          </p:cNvSpPr>
          <p:nvPr>
            <p:ph type="sldNum" sz="quarter" idx="12"/>
          </p:nvPr>
        </p:nvSpPr>
        <p:spPr/>
        <p:txBody>
          <a:bodyPr/>
          <a:lstStyle/>
          <a:p>
            <a:fld id="{E60E4630-A9EC-4A3B-8D7B-72D6B7D7ED5F}" type="slidenum">
              <a:rPr lang="en-US" noProof="0" smtClean="0"/>
              <a:t>‹#›</a:t>
            </a:fld>
            <a:endParaRPr lang="en-US" noProof="0" dirty="0"/>
          </a:p>
        </p:txBody>
      </p:sp>
      <p:sp>
        <p:nvSpPr>
          <p:cNvPr id="10" name="Rectangle 9">
            <a:extLst>
              <a:ext uri="{FF2B5EF4-FFF2-40B4-BE49-F238E27FC236}">
                <a16:creationId xmlns:a16="http://schemas.microsoft.com/office/drawing/2014/main" id="{DDA8216B-1556-4FF5-963A-015714EA0593}"/>
              </a:ext>
            </a:extLst>
          </p:cNvPr>
          <p:cNvSpPr/>
          <p:nvPr userDrawn="1"/>
        </p:nvSpPr>
        <p:spPr>
          <a:xfrm>
            <a:off x="4765800" y="1185233"/>
            <a:ext cx="2660400" cy="18000"/>
          </a:xfrm>
          <a:prstGeom prst="rect">
            <a:avLst/>
          </a:prstGeom>
          <a:gradFill>
            <a:gsLst>
              <a:gs pos="0">
                <a:schemeClr val="accent1"/>
              </a:gs>
              <a:gs pos="54000">
                <a:schemeClr val="bg2"/>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1" name="Graphic 10">
            <a:extLst>
              <a:ext uri="{FF2B5EF4-FFF2-40B4-BE49-F238E27FC236}">
                <a16:creationId xmlns:a16="http://schemas.microsoft.com/office/drawing/2014/main" id="{387DF7E7-0055-4DE3-BD28-AD04335D2DB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20000" y="610173"/>
            <a:ext cx="1152000" cy="1161287"/>
          </a:xfrm>
          <a:prstGeom prst="rect">
            <a:avLst/>
          </a:prstGeom>
        </p:spPr>
      </p:pic>
      <p:pic>
        <p:nvPicPr>
          <p:cNvPr id="12" name="Graphic 11">
            <a:extLst>
              <a:ext uri="{FF2B5EF4-FFF2-40B4-BE49-F238E27FC236}">
                <a16:creationId xmlns:a16="http://schemas.microsoft.com/office/drawing/2014/main" id="{5C88B264-9C2B-477E-8521-904E363764A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97732" y="1560762"/>
            <a:ext cx="5198400" cy="3892460"/>
          </a:xfrm>
          <a:prstGeom prst="rect">
            <a:avLst/>
          </a:prstGeom>
        </p:spPr>
      </p:pic>
      <p:pic>
        <p:nvPicPr>
          <p:cNvPr id="13" name="Graphic 12">
            <a:extLst>
              <a:ext uri="{FF2B5EF4-FFF2-40B4-BE49-F238E27FC236}">
                <a16:creationId xmlns:a16="http://schemas.microsoft.com/office/drawing/2014/main" id="{3CACBA43-AC14-4B42-A8D4-C188C3B0387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295868" y="1560762"/>
            <a:ext cx="5198400" cy="3892460"/>
          </a:xfrm>
          <a:prstGeom prst="rect">
            <a:avLst/>
          </a:prstGeom>
        </p:spPr>
      </p:pic>
      <p:sp>
        <p:nvSpPr>
          <p:cNvPr id="15" name="Picture Placeholder 14">
            <a:extLst>
              <a:ext uri="{FF2B5EF4-FFF2-40B4-BE49-F238E27FC236}">
                <a16:creationId xmlns:a16="http://schemas.microsoft.com/office/drawing/2014/main" id="{B4BABCCB-BC19-4874-8D9F-CDA882F3F7AE}"/>
              </a:ext>
            </a:extLst>
          </p:cNvPr>
          <p:cNvSpPr>
            <a:spLocks noGrp="1"/>
          </p:cNvSpPr>
          <p:nvPr userDrawn="1">
            <p:ph type="pic" sz="quarter" idx="13"/>
          </p:nvPr>
        </p:nvSpPr>
        <p:spPr>
          <a:xfrm>
            <a:off x="812932" y="1675017"/>
            <a:ext cx="4968000" cy="3663950"/>
          </a:xfrm>
          <a:solidFill>
            <a:schemeClr val="tx1"/>
          </a:solidFill>
          <a:ln w="44450" cap="sq">
            <a:solidFill>
              <a:schemeClr val="bg2"/>
            </a:solidFill>
            <a:miter lim="800000"/>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16" name="Picture Placeholder 14">
            <a:extLst>
              <a:ext uri="{FF2B5EF4-FFF2-40B4-BE49-F238E27FC236}">
                <a16:creationId xmlns:a16="http://schemas.microsoft.com/office/drawing/2014/main" id="{D1298B43-7FA9-4B54-BDDD-5897284E22CB}"/>
              </a:ext>
            </a:extLst>
          </p:cNvPr>
          <p:cNvSpPr>
            <a:spLocks noGrp="1"/>
          </p:cNvSpPr>
          <p:nvPr userDrawn="1">
            <p:ph type="pic" sz="quarter" idx="14"/>
          </p:nvPr>
        </p:nvSpPr>
        <p:spPr>
          <a:xfrm>
            <a:off x="6411068" y="1675017"/>
            <a:ext cx="4968000" cy="3663950"/>
          </a:xfrm>
          <a:solidFill>
            <a:schemeClr val="tx1"/>
          </a:solidFill>
          <a:ln w="44450" cap="sq">
            <a:solidFill>
              <a:schemeClr val="bg2"/>
            </a:solidFill>
            <a:miter lim="800000"/>
          </a:ln>
        </p:spPr>
        <p:txBody>
          <a:bodyPr anchor="ctr" anchorCtr="0">
            <a:normAutofit/>
          </a:bodyPr>
          <a:lstStyle>
            <a:lvl1pPr marL="0" indent="0" algn="ctr">
              <a:buNone/>
              <a:defRPr sz="1400"/>
            </a:lvl1pPr>
          </a:lstStyle>
          <a:p>
            <a:r>
              <a:rPr lang="en-US" noProof="0"/>
              <a:t>Click icon to add picture</a:t>
            </a:r>
            <a:endParaRPr lang="en-US" noProof="0" dirty="0"/>
          </a:p>
        </p:txBody>
      </p:sp>
      <p:grpSp>
        <p:nvGrpSpPr>
          <p:cNvPr id="20" name="Group 19">
            <a:extLst>
              <a:ext uri="{FF2B5EF4-FFF2-40B4-BE49-F238E27FC236}">
                <a16:creationId xmlns:a16="http://schemas.microsoft.com/office/drawing/2014/main" id="{4BAE7457-8299-4784-A7C1-6A0439989639}"/>
              </a:ext>
            </a:extLst>
          </p:cNvPr>
          <p:cNvGrpSpPr/>
          <p:nvPr userDrawn="1"/>
        </p:nvGrpSpPr>
        <p:grpSpPr>
          <a:xfrm>
            <a:off x="2251132" y="5619149"/>
            <a:ext cx="2091600" cy="533521"/>
            <a:chOff x="2269862" y="5619149"/>
            <a:chExt cx="2091600" cy="533521"/>
          </a:xfrm>
        </p:grpSpPr>
        <p:sp>
          <p:nvSpPr>
            <p:cNvPr id="17" name="Rectangle 16">
              <a:extLst>
                <a:ext uri="{FF2B5EF4-FFF2-40B4-BE49-F238E27FC236}">
                  <a16:creationId xmlns:a16="http://schemas.microsoft.com/office/drawing/2014/main" id="{2CDC2A34-EF44-4133-9525-BED706026D57}"/>
                </a:ext>
              </a:extLst>
            </p:cNvPr>
            <p:cNvSpPr/>
            <p:nvPr userDrawn="1"/>
          </p:nvSpPr>
          <p:spPr>
            <a:xfrm>
              <a:off x="2269862" y="5682600"/>
              <a:ext cx="2091600" cy="399600"/>
            </a:xfrm>
            <a:prstGeom prst="rect">
              <a:avLst/>
            </a:prstGeom>
            <a:no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17">
              <a:extLst>
                <a:ext uri="{FF2B5EF4-FFF2-40B4-BE49-F238E27FC236}">
                  <a16:creationId xmlns:a16="http://schemas.microsoft.com/office/drawing/2014/main" id="{02EEA32D-B64A-441B-8D70-136191156C92}"/>
                </a:ext>
              </a:extLst>
            </p:cNvPr>
            <p:cNvSpPr/>
            <p:nvPr userDrawn="1"/>
          </p:nvSpPr>
          <p:spPr>
            <a:xfrm>
              <a:off x="2329214" y="5619149"/>
              <a:ext cx="1972896" cy="533521"/>
            </a:xfrm>
            <a:prstGeom prst="rect">
              <a:avLst/>
            </a:prstGeom>
            <a:noFill/>
            <a:ln w="698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ectangle 18">
              <a:extLst>
                <a:ext uri="{FF2B5EF4-FFF2-40B4-BE49-F238E27FC236}">
                  <a16:creationId xmlns:a16="http://schemas.microsoft.com/office/drawing/2014/main" id="{736CAE6D-BBB5-4560-AB7E-ADAC366D761C}"/>
                </a:ext>
              </a:extLst>
            </p:cNvPr>
            <p:cNvSpPr/>
            <p:nvPr userDrawn="1"/>
          </p:nvSpPr>
          <p:spPr>
            <a:xfrm>
              <a:off x="2329214" y="5682600"/>
              <a:ext cx="1972896" cy="39960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2" name="Text Placeholder 21">
            <a:extLst>
              <a:ext uri="{FF2B5EF4-FFF2-40B4-BE49-F238E27FC236}">
                <a16:creationId xmlns:a16="http://schemas.microsoft.com/office/drawing/2014/main" id="{B5F072AC-6047-43CD-851E-7A1C67DC7D2F}"/>
              </a:ext>
            </a:extLst>
          </p:cNvPr>
          <p:cNvSpPr>
            <a:spLocks noGrp="1"/>
          </p:cNvSpPr>
          <p:nvPr userDrawn="1">
            <p:ph type="body" sz="quarter" idx="15" hasCustomPrompt="1"/>
          </p:nvPr>
        </p:nvSpPr>
        <p:spPr>
          <a:xfrm>
            <a:off x="2485720" y="5699652"/>
            <a:ext cx="1622425" cy="406400"/>
          </a:xfrm>
        </p:spPr>
        <p:txBody>
          <a:bodyPr>
            <a:noAutofit/>
          </a:bodyPr>
          <a:lstStyle>
            <a:lvl1pPr marL="0" indent="0" algn="ctr">
              <a:buNone/>
              <a:defRPr sz="2000">
                <a:solidFill>
                  <a:schemeClr val="bg2"/>
                </a:solidFill>
              </a:defRPr>
            </a:lvl1pPr>
          </a:lstStyle>
          <a:p>
            <a:pPr lvl="0"/>
            <a:r>
              <a:rPr lang="en-US" noProof="0"/>
              <a:t>photo title</a:t>
            </a:r>
          </a:p>
        </p:txBody>
      </p:sp>
      <p:grpSp>
        <p:nvGrpSpPr>
          <p:cNvPr id="28" name="Group 27">
            <a:extLst>
              <a:ext uri="{FF2B5EF4-FFF2-40B4-BE49-F238E27FC236}">
                <a16:creationId xmlns:a16="http://schemas.microsoft.com/office/drawing/2014/main" id="{F1832CAB-07C3-4A21-9205-5C3ADED3B8E7}"/>
              </a:ext>
            </a:extLst>
          </p:cNvPr>
          <p:cNvGrpSpPr/>
          <p:nvPr userDrawn="1"/>
        </p:nvGrpSpPr>
        <p:grpSpPr>
          <a:xfrm>
            <a:off x="7849268" y="5622089"/>
            <a:ext cx="2091600" cy="533521"/>
            <a:chOff x="2269862" y="5619149"/>
            <a:chExt cx="2091600" cy="533521"/>
          </a:xfrm>
        </p:grpSpPr>
        <p:sp>
          <p:nvSpPr>
            <p:cNvPr id="29" name="Rectangle 28">
              <a:extLst>
                <a:ext uri="{FF2B5EF4-FFF2-40B4-BE49-F238E27FC236}">
                  <a16:creationId xmlns:a16="http://schemas.microsoft.com/office/drawing/2014/main" id="{CBAACDBF-6F79-4EF1-9D65-B2A1382FDCBF}"/>
                </a:ext>
              </a:extLst>
            </p:cNvPr>
            <p:cNvSpPr/>
            <p:nvPr userDrawn="1"/>
          </p:nvSpPr>
          <p:spPr>
            <a:xfrm>
              <a:off x="2269862" y="5682600"/>
              <a:ext cx="2091600" cy="399600"/>
            </a:xfrm>
            <a:prstGeom prst="rect">
              <a:avLst/>
            </a:prstGeom>
            <a:no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Rectangle 29">
              <a:extLst>
                <a:ext uri="{FF2B5EF4-FFF2-40B4-BE49-F238E27FC236}">
                  <a16:creationId xmlns:a16="http://schemas.microsoft.com/office/drawing/2014/main" id="{4F5C24C0-A35C-4473-9CE6-3527FD06B294}"/>
                </a:ext>
              </a:extLst>
            </p:cNvPr>
            <p:cNvSpPr/>
            <p:nvPr userDrawn="1"/>
          </p:nvSpPr>
          <p:spPr>
            <a:xfrm>
              <a:off x="2329214" y="5619149"/>
              <a:ext cx="1972896" cy="533521"/>
            </a:xfrm>
            <a:prstGeom prst="rect">
              <a:avLst/>
            </a:prstGeom>
            <a:noFill/>
            <a:ln w="698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Rectangle 30">
              <a:extLst>
                <a:ext uri="{FF2B5EF4-FFF2-40B4-BE49-F238E27FC236}">
                  <a16:creationId xmlns:a16="http://schemas.microsoft.com/office/drawing/2014/main" id="{F3A6BAE4-FDED-46D7-BE08-103BB60B8A69}"/>
                </a:ext>
              </a:extLst>
            </p:cNvPr>
            <p:cNvSpPr/>
            <p:nvPr userDrawn="1"/>
          </p:nvSpPr>
          <p:spPr>
            <a:xfrm>
              <a:off x="2329214" y="5682600"/>
              <a:ext cx="1972896" cy="39960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2" name="Text Placeholder 21">
            <a:extLst>
              <a:ext uri="{FF2B5EF4-FFF2-40B4-BE49-F238E27FC236}">
                <a16:creationId xmlns:a16="http://schemas.microsoft.com/office/drawing/2014/main" id="{C02A30D5-988D-4394-BEF0-1B45A36A6281}"/>
              </a:ext>
            </a:extLst>
          </p:cNvPr>
          <p:cNvSpPr>
            <a:spLocks noGrp="1"/>
          </p:cNvSpPr>
          <p:nvPr userDrawn="1">
            <p:ph type="body" sz="quarter" idx="16" hasCustomPrompt="1"/>
          </p:nvPr>
        </p:nvSpPr>
        <p:spPr>
          <a:xfrm>
            <a:off x="8083856" y="5702592"/>
            <a:ext cx="1622425" cy="406400"/>
          </a:xfrm>
        </p:spPr>
        <p:txBody>
          <a:bodyPr>
            <a:noAutofit/>
          </a:bodyPr>
          <a:lstStyle>
            <a:lvl1pPr marL="0" indent="0" algn="ctr">
              <a:buNone/>
              <a:defRPr sz="2000">
                <a:solidFill>
                  <a:schemeClr val="bg2"/>
                </a:solidFill>
              </a:defRPr>
            </a:lvl1pPr>
          </a:lstStyle>
          <a:p>
            <a:pPr lvl="0"/>
            <a:r>
              <a:rPr lang="en-US" noProof="0"/>
              <a:t>photo title</a:t>
            </a:r>
          </a:p>
        </p:txBody>
      </p:sp>
      <p:pic>
        <p:nvPicPr>
          <p:cNvPr id="33" name="Graphic 32">
            <a:extLst>
              <a:ext uri="{FF2B5EF4-FFF2-40B4-BE49-F238E27FC236}">
                <a16:creationId xmlns:a16="http://schemas.microsoft.com/office/drawing/2014/main" id="{27E4B654-4BC5-4439-B523-15A2EE097546}"/>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52163" y="6020724"/>
            <a:ext cx="1087674" cy="464400"/>
          </a:xfrm>
          <a:prstGeom prst="rect">
            <a:avLst/>
          </a:prstGeom>
        </p:spPr>
      </p:pic>
      <p:pic>
        <p:nvPicPr>
          <p:cNvPr id="36" name="Graphic 35">
            <a:extLst>
              <a:ext uri="{FF2B5EF4-FFF2-40B4-BE49-F238E27FC236}">
                <a16:creationId xmlns:a16="http://schemas.microsoft.com/office/drawing/2014/main" id="{10190E84-B585-490A-A199-F4E54FF66DDE}"/>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273275" y="696762"/>
            <a:ext cx="1728000" cy="1728000"/>
          </a:xfrm>
          <a:prstGeom prst="rect">
            <a:avLst/>
          </a:prstGeom>
        </p:spPr>
      </p:pic>
      <p:pic>
        <p:nvPicPr>
          <p:cNvPr id="37" name="Graphic 36">
            <a:extLst>
              <a:ext uri="{FF2B5EF4-FFF2-40B4-BE49-F238E27FC236}">
                <a16:creationId xmlns:a16="http://schemas.microsoft.com/office/drawing/2014/main" id="{1EF980C2-A3F1-4A05-9697-ABC2FFD25CC8}"/>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288336" y="4593446"/>
            <a:ext cx="1728000" cy="1728000"/>
          </a:xfrm>
          <a:prstGeom prst="rect">
            <a:avLst/>
          </a:prstGeom>
        </p:spPr>
      </p:pic>
    </p:spTree>
    <p:extLst>
      <p:ext uri="{BB962C8B-B14F-4D97-AF65-F5344CB8AC3E}">
        <p14:creationId xmlns:p14="http://schemas.microsoft.com/office/powerpoint/2010/main" val="1152125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Title and 2 column">
    <p:spTree>
      <p:nvGrpSpPr>
        <p:cNvPr id="1" name=""/>
        <p:cNvGrpSpPr/>
        <p:nvPr/>
      </p:nvGrpSpPr>
      <p:grpSpPr>
        <a:xfrm>
          <a:off x="0" y="0"/>
          <a:ext cx="0" cy="0"/>
          <a:chOff x="0" y="0"/>
          <a:chExt cx="0" cy="0"/>
        </a:xfrm>
      </p:grpSpPr>
      <p:pic>
        <p:nvPicPr>
          <p:cNvPr id="4" name="Content Placeholder 14">
            <a:extLst>
              <a:ext uri="{FF2B5EF4-FFF2-40B4-BE49-F238E27FC236}">
                <a16:creationId xmlns:a16="http://schemas.microsoft.com/office/drawing/2014/main" id="{318CE367-BBCB-F4AB-635F-4C9995EAE350}"/>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350"/>
            <a:ext cx="2356339" cy="6853863"/>
          </a:xfrm>
          <a:prstGeom prst="rect">
            <a:avLst/>
          </a:prstGeom>
        </p:spPr>
      </p:pic>
      <p:sp>
        <p:nvSpPr>
          <p:cNvPr id="5" name="Rectangle 4">
            <a:extLst>
              <a:ext uri="{FF2B5EF4-FFF2-40B4-BE49-F238E27FC236}">
                <a16:creationId xmlns:a16="http://schemas.microsoft.com/office/drawing/2014/main" id="{5CE3FBBA-81E2-31F1-EF51-02706B5B5C0A}"/>
              </a:ext>
              <a:ext uri="{C183D7F6-B498-43B3-948B-1728B52AA6E4}">
                <adec:decorative xmlns:adec="http://schemas.microsoft.com/office/drawing/2017/decorative" val="1"/>
              </a:ext>
            </a:extLst>
          </p:cNvPr>
          <p:cNvSpPr/>
          <p:nvPr userDrawn="1"/>
        </p:nvSpPr>
        <p:spPr>
          <a:xfrm>
            <a:off x="2356339" y="-6350"/>
            <a:ext cx="9831801"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cxnSp>
        <p:nvCxnSpPr>
          <p:cNvPr id="6" name="Straight Connector 5">
            <a:extLst>
              <a:ext uri="{FF2B5EF4-FFF2-40B4-BE49-F238E27FC236}">
                <a16:creationId xmlns:a16="http://schemas.microsoft.com/office/drawing/2014/main" id="{9AD3746D-3CD1-FFA5-0019-AD0C588B1924}"/>
              </a:ext>
              <a:ext uri="{C183D7F6-B498-43B3-948B-1728B52AA6E4}">
                <adec:decorative xmlns:adec="http://schemas.microsoft.com/office/drawing/2017/decorative" val="1"/>
              </a:ext>
            </a:extLst>
          </p:cNvPr>
          <p:cNvCxnSpPr>
            <a:cxnSpLocks/>
          </p:cNvCxnSpPr>
          <p:nvPr userDrawn="1"/>
        </p:nvCxnSpPr>
        <p:spPr>
          <a:xfrm>
            <a:off x="3305669" y="2002443"/>
            <a:ext cx="7922116"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3305669" y="113097"/>
            <a:ext cx="7420819" cy="1656304"/>
          </a:xfrm>
        </p:spPr>
        <p:txBody>
          <a:bodyPr lIns="0" anchor="b">
            <a:noAutofit/>
          </a:bodyPr>
          <a:lstStyle>
            <a:lvl1pPr algn="l">
              <a:defRPr sz="3200" cap="all" spc="0" baseline="0">
                <a:solidFill>
                  <a:schemeClr val="accent3">
                    <a:lumMod val="75000"/>
                  </a:schemeClr>
                </a:solidFill>
              </a:defRPr>
            </a:lvl1pPr>
          </a:lstStyle>
          <a:p>
            <a:r>
              <a:rPr lang="en-US" dirty="0"/>
              <a:t>Click to add title</a:t>
            </a:r>
          </a:p>
        </p:txBody>
      </p:sp>
      <p:sp>
        <p:nvSpPr>
          <p:cNvPr id="13" name="Content Placeholder 12">
            <a:extLst>
              <a:ext uri="{FF2B5EF4-FFF2-40B4-BE49-F238E27FC236}">
                <a16:creationId xmlns:a16="http://schemas.microsoft.com/office/drawing/2014/main" id="{B9624CF4-7769-4663-3361-39136F5E20C8}"/>
              </a:ext>
            </a:extLst>
          </p:cNvPr>
          <p:cNvSpPr>
            <a:spLocks noGrp="1"/>
          </p:cNvSpPr>
          <p:nvPr>
            <p:ph sz="quarter" idx="31" hasCustomPrompt="1"/>
          </p:nvPr>
        </p:nvSpPr>
        <p:spPr>
          <a:xfrm>
            <a:off x="3305669" y="2470150"/>
            <a:ext cx="7420819" cy="3676649"/>
          </a:xfrm>
        </p:spPr>
        <p:txBody>
          <a:bodyPr/>
          <a:lstStyle>
            <a:lvl1pPr marL="285750" indent="-285750">
              <a:lnSpc>
                <a:spcPct val="120000"/>
              </a:lnSpc>
              <a:spcBef>
                <a:spcPts val="1000"/>
              </a:spcBef>
              <a:spcAft>
                <a:spcPts val="600"/>
              </a:spcAft>
              <a:buClr>
                <a:schemeClr val="accent3"/>
              </a:buClr>
              <a:buFont typeface="Arial" panose="020B0604020202020204" pitchFamily="34" charset="0"/>
              <a:buChar char="•"/>
              <a:defRPr sz="1800">
                <a:solidFill>
                  <a:schemeClr val="bg1"/>
                </a:solidFill>
                <a:latin typeface="+mn-lt"/>
              </a:defRPr>
            </a:lvl1pPr>
            <a:lvl2pPr marL="800100" indent="-342900">
              <a:lnSpc>
                <a:spcPct val="120000"/>
              </a:lnSpc>
              <a:spcBef>
                <a:spcPts val="1000"/>
              </a:spcBef>
              <a:spcAft>
                <a:spcPts val="600"/>
              </a:spcAft>
              <a:buClr>
                <a:schemeClr val="accent3"/>
              </a:buClr>
              <a:buFont typeface="Arial" panose="020B0604020202020204" pitchFamily="34" charset="0"/>
              <a:buChar char="•"/>
              <a:defRPr sz="1600">
                <a:solidFill>
                  <a:schemeClr val="bg1"/>
                </a:solidFill>
                <a:latin typeface="+mn-lt"/>
              </a:defRPr>
            </a:lvl2pPr>
            <a:lvl3pPr marL="1257300" indent="-342900">
              <a:lnSpc>
                <a:spcPct val="120000"/>
              </a:lnSpc>
              <a:spcBef>
                <a:spcPts val="1000"/>
              </a:spcBef>
              <a:spcAft>
                <a:spcPts val="600"/>
              </a:spcAft>
              <a:buClr>
                <a:schemeClr val="accent3"/>
              </a:buClr>
              <a:buFont typeface="Arial" panose="020B0604020202020204" pitchFamily="34" charset="0"/>
              <a:buChar char="•"/>
              <a:defRPr sz="1400">
                <a:solidFill>
                  <a:schemeClr val="bg1"/>
                </a:solidFill>
                <a:latin typeface="+mn-lt"/>
              </a:defRPr>
            </a:lvl3pPr>
            <a:lvl4pPr marL="1657350" indent="-285750">
              <a:lnSpc>
                <a:spcPct val="120000"/>
              </a:lnSpc>
              <a:spcBef>
                <a:spcPts val="1000"/>
              </a:spcBef>
              <a:spcAft>
                <a:spcPts val="600"/>
              </a:spcAft>
              <a:buClr>
                <a:schemeClr val="accent3"/>
              </a:buClr>
              <a:buFont typeface="Arial" panose="020B0604020202020204" pitchFamily="34" charset="0"/>
              <a:buChar char="•"/>
              <a:defRPr sz="1200">
                <a:solidFill>
                  <a:schemeClr val="bg1"/>
                </a:solidFill>
                <a:latin typeface="+mn-lt"/>
              </a:defRPr>
            </a:lvl4pPr>
            <a:lvl5pPr marL="2114550" indent="-285750">
              <a:lnSpc>
                <a:spcPct val="120000"/>
              </a:lnSpc>
              <a:spcBef>
                <a:spcPts val="1000"/>
              </a:spcBef>
              <a:spcAft>
                <a:spcPts val="600"/>
              </a:spcAft>
              <a:buClr>
                <a:schemeClr val="accent3"/>
              </a:buClr>
              <a:buFont typeface="Arial" panose="020B0604020202020204" pitchFamily="34" charset="0"/>
              <a:buChar char="•"/>
              <a:defRPr sz="1200">
                <a:solidFill>
                  <a:schemeClr val="bg1"/>
                </a:solidFill>
                <a:latin typeface="+mn-lt"/>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10280267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hree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D86BBB2-3F94-4BA0-AB38-6931A8FF16D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450397" y="1560762"/>
            <a:ext cx="3291206" cy="3506400"/>
          </a:xfrm>
          <a:prstGeom prst="rect">
            <a:avLst/>
          </a:prstGeom>
        </p:spPr>
      </p:pic>
      <p:pic>
        <p:nvPicPr>
          <p:cNvPr id="3" name="Graphic 2">
            <a:extLst>
              <a:ext uri="{FF2B5EF4-FFF2-40B4-BE49-F238E27FC236}">
                <a16:creationId xmlns:a16="http://schemas.microsoft.com/office/drawing/2014/main" id="{6683040E-0850-43B7-AE56-1673D46B9F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97732" y="1560762"/>
            <a:ext cx="3294000" cy="3889454"/>
          </a:xfrm>
          <a:prstGeom prst="rect">
            <a:avLst/>
          </a:prstGeom>
        </p:spPr>
      </p:pic>
      <p:sp>
        <p:nvSpPr>
          <p:cNvPr id="2" name="Title 1">
            <a:extLst>
              <a:ext uri="{FF2B5EF4-FFF2-40B4-BE49-F238E27FC236}">
                <a16:creationId xmlns:a16="http://schemas.microsoft.com/office/drawing/2014/main" id="{161A9C46-73A2-417E-8CB7-4883861DFD85}"/>
              </a:ext>
            </a:extLst>
          </p:cNvPr>
          <p:cNvSpPr>
            <a:spLocks noGrp="1"/>
          </p:cNvSpPr>
          <p:nvPr>
            <p:ph type="title" hasCustomPrompt="1"/>
          </p:nvPr>
        </p:nvSpPr>
        <p:spPr>
          <a:xfrm>
            <a:off x="838200" y="294785"/>
            <a:ext cx="10515600" cy="922925"/>
          </a:xfrm>
        </p:spPr>
        <p:txBody>
          <a:bodyPr/>
          <a:lstStyle>
            <a:lvl1pPr algn="ctr">
              <a:defRPr/>
            </a:lvl1pPr>
          </a:lstStyle>
          <a:p>
            <a:r>
              <a:rPr lang="en-US" noProof="0"/>
              <a:t>Slide Title</a:t>
            </a:r>
          </a:p>
        </p:txBody>
      </p:sp>
      <p:sp>
        <p:nvSpPr>
          <p:cNvPr id="4" name="Date Placeholder 3">
            <a:extLst>
              <a:ext uri="{FF2B5EF4-FFF2-40B4-BE49-F238E27FC236}">
                <a16:creationId xmlns:a16="http://schemas.microsoft.com/office/drawing/2014/main" id="{4AADDAFC-779D-4BD0-8C2F-2D1247146EAA}"/>
              </a:ext>
            </a:extLst>
          </p:cNvPr>
          <p:cNvSpPr>
            <a:spLocks noGrp="1"/>
          </p:cNvSpPr>
          <p:nvPr>
            <p:ph type="dt" sz="half" idx="10"/>
          </p:nvPr>
        </p:nvSpPr>
        <p:spPr/>
        <p:txBody>
          <a:bodyPr/>
          <a:lstStyle/>
          <a:p>
            <a:fld id="{080C6EE8-D429-4C26-8B4B-CB983FD1FF6D}" type="datetime1">
              <a:rPr lang="en-US" noProof="0" smtClean="0"/>
              <a:t>8/1/2025</a:t>
            </a:fld>
            <a:endParaRPr lang="en-US" noProof="0" dirty="0"/>
          </a:p>
        </p:txBody>
      </p:sp>
      <p:sp>
        <p:nvSpPr>
          <p:cNvPr id="5" name="Footer Placeholder 4">
            <a:extLst>
              <a:ext uri="{FF2B5EF4-FFF2-40B4-BE49-F238E27FC236}">
                <a16:creationId xmlns:a16="http://schemas.microsoft.com/office/drawing/2014/main" id="{7D12A23B-DDC0-4D8F-980B-E59F1795914A}"/>
              </a:ext>
            </a:extLst>
          </p:cNvPr>
          <p:cNvSpPr>
            <a:spLocks noGrp="1"/>
          </p:cNvSpPr>
          <p:nvPr>
            <p:ph type="ftr" sz="quarter" idx="11"/>
          </p:nvPr>
        </p:nvSpPr>
        <p:spPr/>
        <p:txBody>
          <a:bodyPr/>
          <a:lstStyle/>
          <a:p>
            <a:endParaRPr lang="en-US" noProof="0" dirty="0"/>
          </a:p>
        </p:txBody>
      </p:sp>
      <p:sp>
        <p:nvSpPr>
          <p:cNvPr id="6" name="Slide Number Placeholder 5">
            <a:extLst>
              <a:ext uri="{FF2B5EF4-FFF2-40B4-BE49-F238E27FC236}">
                <a16:creationId xmlns:a16="http://schemas.microsoft.com/office/drawing/2014/main" id="{7B1460EA-FD79-4C61-8E55-754DF5428CE1}"/>
              </a:ext>
            </a:extLst>
          </p:cNvPr>
          <p:cNvSpPr>
            <a:spLocks noGrp="1"/>
          </p:cNvSpPr>
          <p:nvPr>
            <p:ph type="sldNum" sz="quarter" idx="12"/>
          </p:nvPr>
        </p:nvSpPr>
        <p:spPr/>
        <p:txBody>
          <a:bodyPr/>
          <a:lstStyle/>
          <a:p>
            <a:fld id="{E60E4630-A9EC-4A3B-8D7B-72D6B7D7ED5F}" type="slidenum">
              <a:rPr lang="en-US" noProof="0" smtClean="0"/>
              <a:t>‹#›</a:t>
            </a:fld>
            <a:endParaRPr lang="en-US" noProof="0" dirty="0"/>
          </a:p>
        </p:txBody>
      </p:sp>
      <p:sp>
        <p:nvSpPr>
          <p:cNvPr id="10" name="Rectangle 9">
            <a:extLst>
              <a:ext uri="{FF2B5EF4-FFF2-40B4-BE49-F238E27FC236}">
                <a16:creationId xmlns:a16="http://schemas.microsoft.com/office/drawing/2014/main" id="{DDA8216B-1556-4FF5-963A-015714EA0593}"/>
              </a:ext>
            </a:extLst>
          </p:cNvPr>
          <p:cNvSpPr/>
          <p:nvPr userDrawn="1"/>
        </p:nvSpPr>
        <p:spPr>
          <a:xfrm>
            <a:off x="4765800" y="1185233"/>
            <a:ext cx="2660400" cy="18000"/>
          </a:xfrm>
          <a:prstGeom prst="rect">
            <a:avLst/>
          </a:prstGeom>
          <a:gradFill>
            <a:gsLst>
              <a:gs pos="0">
                <a:schemeClr val="accent1"/>
              </a:gs>
              <a:gs pos="54000">
                <a:schemeClr val="bg2"/>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1" name="Graphic 10">
            <a:extLst>
              <a:ext uri="{FF2B5EF4-FFF2-40B4-BE49-F238E27FC236}">
                <a16:creationId xmlns:a16="http://schemas.microsoft.com/office/drawing/2014/main" id="{387DF7E7-0055-4DE3-BD28-AD04335D2DBA}"/>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20000" y="610173"/>
            <a:ext cx="1152000" cy="1161287"/>
          </a:xfrm>
          <a:prstGeom prst="rect">
            <a:avLst/>
          </a:prstGeom>
        </p:spPr>
      </p:pic>
      <p:sp>
        <p:nvSpPr>
          <p:cNvPr id="15" name="Picture Placeholder 14">
            <a:extLst>
              <a:ext uri="{FF2B5EF4-FFF2-40B4-BE49-F238E27FC236}">
                <a16:creationId xmlns:a16="http://schemas.microsoft.com/office/drawing/2014/main" id="{B4BABCCB-BC19-4874-8D9F-CDA882F3F7AE}"/>
              </a:ext>
            </a:extLst>
          </p:cNvPr>
          <p:cNvSpPr>
            <a:spLocks noGrp="1"/>
          </p:cNvSpPr>
          <p:nvPr userDrawn="1">
            <p:ph type="pic" sz="quarter" idx="13"/>
          </p:nvPr>
        </p:nvSpPr>
        <p:spPr>
          <a:xfrm>
            <a:off x="814732" y="1675017"/>
            <a:ext cx="3060000" cy="3663950"/>
          </a:xfrm>
          <a:solidFill>
            <a:schemeClr val="tx1"/>
          </a:solidFill>
          <a:ln w="44450" cap="sq">
            <a:solidFill>
              <a:schemeClr val="bg2"/>
            </a:solidFill>
            <a:miter lim="800000"/>
          </a:ln>
        </p:spPr>
        <p:txBody>
          <a:bodyPr anchor="ctr" anchorCtr="0">
            <a:normAutofit/>
          </a:bodyPr>
          <a:lstStyle>
            <a:lvl1pPr marL="0" indent="0" algn="ctr">
              <a:buNone/>
              <a:defRPr sz="1400"/>
            </a:lvl1pPr>
          </a:lstStyle>
          <a:p>
            <a:r>
              <a:rPr lang="en-US" noProof="0"/>
              <a:t>Click icon to add picture</a:t>
            </a:r>
            <a:endParaRPr lang="en-US" noProof="0" dirty="0"/>
          </a:p>
        </p:txBody>
      </p:sp>
      <p:grpSp>
        <p:nvGrpSpPr>
          <p:cNvPr id="20" name="Group 19">
            <a:extLst>
              <a:ext uri="{FF2B5EF4-FFF2-40B4-BE49-F238E27FC236}">
                <a16:creationId xmlns:a16="http://schemas.microsoft.com/office/drawing/2014/main" id="{4BAE7457-8299-4784-A7C1-6A0439989639}"/>
              </a:ext>
            </a:extLst>
          </p:cNvPr>
          <p:cNvGrpSpPr/>
          <p:nvPr userDrawn="1"/>
        </p:nvGrpSpPr>
        <p:grpSpPr>
          <a:xfrm>
            <a:off x="1298932" y="5619149"/>
            <a:ext cx="2091600" cy="533521"/>
            <a:chOff x="2269862" y="5619149"/>
            <a:chExt cx="2091600" cy="533521"/>
          </a:xfrm>
        </p:grpSpPr>
        <p:sp>
          <p:nvSpPr>
            <p:cNvPr id="17" name="Rectangle 16">
              <a:extLst>
                <a:ext uri="{FF2B5EF4-FFF2-40B4-BE49-F238E27FC236}">
                  <a16:creationId xmlns:a16="http://schemas.microsoft.com/office/drawing/2014/main" id="{2CDC2A34-EF44-4133-9525-BED706026D57}"/>
                </a:ext>
              </a:extLst>
            </p:cNvPr>
            <p:cNvSpPr/>
            <p:nvPr userDrawn="1"/>
          </p:nvSpPr>
          <p:spPr>
            <a:xfrm>
              <a:off x="2269862" y="5682600"/>
              <a:ext cx="2091600" cy="399600"/>
            </a:xfrm>
            <a:prstGeom prst="rect">
              <a:avLst/>
            </a:prstGeom>
            <a:no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17">
              <a:extLst>
                <a:ext uri="{FF2B5EF4-FFF2-40B4-BE49-F238E27FC236}">
                  <a16:creationId xmlns:a16="http://schemas.microsoft.com/office/drawing/2014/main" id="{02EEA32D-B64A-441B-8D70-136191156C92}"/>
                </a:ext>
              </a:extLst>
            </p:cNvPr>
            <p:cNvSpPr/>
            <p:nvPr userDrawn="1"/>
          </p:nvSpPr>
          <p:spPr>
            <a:xfrm>
              <a:off x="2329214" y="5619149"/>
              <a:ext cx="1972896" cy="533521"/>
            </a:xfrm>
            <a:prstGeom prst="rect">
              <a:avLst/>
            </a:prstGeom>
            <a:noFill/>
            <a:ln w="698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ectangle 18">
              <a:extLst>
                <a:ext uri="{FF2B5EF4-FFF2-40B4-BE49-F238E27FC236}">
                  <a16:creationId xmlns:a16="http://schemas.microsoft.com/office/drawing/2014/main" id="{736CAE6D-BBB5-4560-AB7E-ADAC366D761C}"/>
                </a:ext>
              </a:extLst>
            </p:cNvPr>
            <p:cNvSpPr/>
            <p:nvPr userDrawn="1"/>
          </p:nvSpPr>
          <p:spPr>
            <a:xfrm>
              <a:off x="2329214" y="5682600"/>
              <a:ext cx="1972896" cy="39960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2" name="Text Placeholder 21">
            <a:extLst>
              <a:ext uri="{FF2B5EF4-FFF2-40B4-BE49-F238E27FC236}">
                <a16:creationId xmlns:a16="http://schemas.microsoft.com/office/drawing/2014/main" id="{B5F072AC-6047-43CD-851E-7A1C67DC7D2F}"/>
              </a:ext>
            </a:extLst>
          </p:cNvPr>
          <p:cNvSpPr>
            <a:spLocks noGrp="1"/>
          </p:cNvSpPr>
          <p:nvPr userDrawn="1">
            <p:ph type="body" sz="quarter" idx="15" hasCustomPrompt="1"/>
          </p:nvPr>
        </p:nvSpPr>
        <p:spPr>
          <a:xfrm>
            <a:off x="1533520" y="5699652"/>
            <a:ext cx="1622425" cy="406400"/>
          </a:xfrm>
        </p:spPr>
        <p:txBody>
          <a:bodyPr>
            <a:noAutofit/>
          </a:bodyPr>
          <a:lstStyle>
            <a:lvl1pPr marL="0" indent="0" algn="ctr">
              <a:buNone/>
              <a:defRPr sz="2000">
                <a:solidFill>
                  <a:schemeClr val="bg2"/>
                </a:solidFill>
              </a:defRPr>
            </a:lvl1pPr>
          </a:lstStyle>
          <a:p>
            <a:pPr lvl="0"/>
            <a:r>
              <a:rPr lang="en-US" noProof="0"/>
              <a:t>photo title</a:t>
            </a:r>
          </a:p>
        </p:txBody>
      </p:sp>
      <p:grpSp>
        <p:nvGrpSpPr>
          <p:cNvPr id="28" name="Group 27">
            <a:extLst>
              <a:ext uri="{FF2B5EF4-FFF2-40B4-BE49-F238E27FC236}">
                <a16:creationId xmlns:a16="http://schemas.microsoft.com/office/drawing/2014/main" id="{F1832CAB-07C3-4A21-9205-5C3ADED3B8E7}"/>
              </a:ext>
            </a:extLst>
          </p:cNvPr>
          <p:cNvGrpSpPr/>
          <p:nvPr userDrawn="1"/>
        </p:nvGrpSpPr>
        <p:grpSpPr>
          <a:xfrm>
            <a:off x="8801468" y="5622089"/>
            <a:ext cx="2091600" cy="533521"/>
            <a:chOff x="2269862" y="5619149"/>
            <a:chExt cx="2091600" cy="533521"/>
          </a:xfrm>
        </p:grpSpPr>
        <p:sp>
          <p:nvSpPr>
            <p:cNvPr id="29" name="Rectangle 28">
              <a:extLst>
                <a:ext uri="{FF2B5EF4-FFF2-40B4-BE49-F238E27FC236}">
                  <a16:creationId xmlns:a16="http://schemas.microsoft.com/office/drawing/2014/main" id="{CBAACDBF-6F79-4EF1-9D65-B2A1382FDCBF}"/>
                </a:ext>
              </a:extLst>
            </p:cNvPr>
            <p:cNvSpPr/>
            <p:nvPr userDrawn="1"/>
          </p:nvSpPr>
          <p:spPr>
            <a:xfrm>
              <a:off x="2269862" y="5682600"/>
              <a:ext cx="2091600" cy="399600"/>
            </a:xfrm>
            <a:prstGeom prst="rect">
              <a:avLst/>
            </a:prstGeom>
            <a:no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Rectangle 29">
              <a:extLst>
                <a:ext uri="{FF2B5EF4-FFF2-40B4-BE49-F238E27FC236}">
                  <a16:creationId xmlns:a16="http://schemas.microsoft.com/office/drawing/2014/main" id="{4F5C24C0-A35C-4473-9CE6-3527FD06B294}"/>
                </a:ext>
              </a:extLst>
            </p:cNvPr>
            <p:cNvSpPr/>
            <p:nvPr userDrawn="1"/>
          </p:nvSpPr>
          <p:spPr>
            <a:xfrm>
              <a:off x="2329214" y="5619149"/>
              <a:ext cx="1972896" cy="533521"/>
            </a:xfrm>
            <a:prstGeom prst="rect">
              <a:avLst/>
            </a:prstGeom>
            <a:noFill/>
            <a:ln w="698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Rectangle 30">
              <a:extLst>
                <a:ext uri="{FF2B5EF4-FFF2-40B4-BE49-F238E27FC236}">
                  <a16:creationId xmlns:a16="http://schemas.microsoft.com/office/drawing/2014/main" id="{F3A6BAE4-FDED-46D7-BE08-103BB60B8A69}"/>
                </a:ext>
              </a:extLst>
            </p:cNvPr>
            <p:cNvSpPr/>
            <p:nvPr userDrawn="1"/>
          </p:nvSpPr>
          <p:spPr>
            <a:xfrm>
              <a:off x="2329214" y="5682600"/>
              <a:ext cx="1972896" cy="39960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2" name="Text Placeholder 21">
            <a:extLst>
              <a:ext uri="{FF2B5EF4-FFF2-40B4-BE49-F238E27FC236}">
                <a16:creationId xmlns:a16="http://schemas.microsoft.com/office/drawing/2014/main" id="{C02A30D5-988D-4394-BEF0-1B45A36A6281}"/>
              </a:ext>
            </a:extLst>
          </p:cNvPr>
          <p:cNvSpPr>
            <a:spLocks noGrp="1"/>
          </p:cNvSpPr>
          <p:nvPr userDrawn="1">
            <p:ph type="body" sz="quarter" idx="16" hasCustomPrompt="1"/>
          </p:nvPr>
        </p:nvSpPr>
        <p:spPr>
          <a:xfrm>
            <a:off x="9036056" y="5702592"/>
            <a:ext cx="1622425" cy="406400"/>
          </a:xfrm>
        </p:spPr>
        <p:txBody>
          <a:bodyPr>
            <a:noAutofit/>
          </a:bodyPr>
          <a:lstStyle>
            <a:lvl1pPr marL="0" indent="0" algn="ctr">
              <a:buNone/>
              <a:defRPr sz="2000">
                <a:solidFill>
                  <a:schemeClr val="bg2"/>
                </a:solidFill>
              </a:defRPr>
            </a:lvl1pPr>
          </a:lstStyle>
          <a:p>
            <a:pPr lvl="0"/>
            <a:r>
              <a:rPr lang="en-US" noProof="0"/>
              <a:t>photo title</a:t>
            </a:r>
          </a:p>
        </p:txBody>
      </p:sp>
      <p:pic>
        <p:nvPicPr>
          <p:cNvPr id="33" name="Graphic 32">
            <a:extLst>
              <a:ext uri="{FF2B5EF4-FFF2-40B4-BE49-F238E27FC236}">
                <a16:creationId xmlns:a16="http://schemas.microsoft.com/office/drawing/2014/main" id="{27E4B654-4BC5-4439-B523-15A2EE097546}"/>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5552163" y="6020724"/>
            <a:ext cx="1087674" cy="464400"/>
          </a:xfrm>
          <a:prstGeom prst="rect">
            <a:avLst/>
          </a:prstGeom>
        </p:spPr>
      </p:pic>
      <p:sp>
        <p:nvSpPr>
          <p:cNvPr id="27" name="Picture Placeholder 14">
            <a:extLst>
              <a:ext uri="{FF2B5EF4-FFF2-40B4-BE49-F238E27FC236}">
                <a16:creationId xmlns:a16="http://schemas.microsoft.com/office/drawing/2014/main" id="{4EF5EEF4-65EF-47CF-B001-18214FB39102}"/>
              </a:ext>
            </a:extLst>
          </p:cNvPr>
          <p:cNvSpPr>
            <a:spLocks noGrp="1"/>
          </p:cNvSpPr>
          <p:nvPr>
            <p:ph type="pic" sz="quarter" idx="17"/>
          </p:nvPr>
        </p:nvSpPr>
        <p:spPr>
          <a:xfrm>
            <a:off x="4566000" y="1675017"/>
            <a:ext cx="3060000" cy="3276000"/>
          </a:xfrm>
          <a:solidFill>
            <a:schemeClr val="tx1"/>
          </a:solidFill>
          <a:ln w="44450" cap="sq">
            <a:solidFill>
              <a:schemeClr val="bg2"/>
            </a:solidFill>
            <a:miter lim="800000"/>
          </a:ln>
        </p:spPr>
        <p:txBody>
          <a:bodyPr anchor="ctr" anchorCtr="0">
            <a:normAutofit/>
          </a:bodyPr>
          <a:lstStyle>
            <a:lvl1pPr marL="0" indent="0" algn="ctr">
              <a:buNone/>
              <a:defRPr sz="1400"/>
            </a:lvl1pPr>
          </a:lstStyle>
          <a:p>
            <a:r>
              <a:rPr lang="en-US" noProof="0"/>
              <a:t>Click icon to add picture</a:t>
            </a:r>
            <a:endParaRPr lang="en-US" noProof="0" dirty="0"/>
          </a:p>
        </p:txBody>
      </p:sp>
      <p:pic>
        <p:nvPicPr>
          <p:cNvPr id="34" name="Graphic 33">
            <a:extLst>
              <a:ext uri="{FF2B5EF4-FFF2-40B4-BE49-F238E27FC236}">
                <a16:creationId xmlns:a16="http://schemas.microsoft.com/office/drawing/2014/main" id="{276378ED-B171-494D-841A-374CD17D6E1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200268" y="1560762"/>
            <a:ext cx="3294000" cy="3889454"/>
          </a:xfrm>
          <a:prstGeom prst="rect">
            <a:avLst/>
          </a:prstGeom>
        </p:spPr>
      </p:pic>
      <p:sp>
        <p:nvSpPr>
          <p:cNvPr id="35" name="Picture Placeholder 14">
            <a:extLst>
              <a:ext uri="{FF2B5EF4-FFF2-40B4-BE49-F238E27FC236}">
                <a16:creationId xmlns:a16="http://schemas.microsoft.com/office/drawing/2014/main" id="{764FAF39-53AB-435C-B735-0E6D3E28369E}"/>
              </a:ext>
            </a:extLst>
          </p:cNvPr>
          <p:cNvSpPr>
            <a:spLocks noGrp="1"/>
          </p:cNvSpPr>
          <p:nvPr>
            <p:ph type="pic" sz="quarter" idx="18"/>
          </p:nvPr>
        </p:nvSpPr>
        <p:spPr>
          <a:xfrm>
            <a:off x="8317268" y="1675017"/>
            <a:ext cx="3060000" cy="3663950"/>
          </a:xfrm>
          <a:solidFill>
            <a:schemeClr val="tx1"/>
          </a:solidFill>
          <a:ln w="44450" cap="sq">
            <a:solidFill>
              <a:schemeClr val="bg2"/>
            </a:solidFill>
            <a:miter lim="800000"/>
          </a:ln>
        </p:spPr>
        <p:txBody>
          <a:bodyPr anchor="ctr" anchorCtr="0">
            <a:normAutofit/>
          </a:bodyPr>
          <a:lstStyle>
            <a:lvl1pPr marL="0" indent="0" algn="ctr">
              <a:buNone/>
              <a:defRPr sz="1400"/>
            </a:lvl1pPr>
          </a:lstStyle>
          <a:p>
            <a:r>
              <a:rPr lang="en-US" noProof="0"/>
              <a:t>Click icon to add picture</a:t>
            </a:r>
            <a:endParaRPr lang="en-US" noProof="0" dirty="0"/>
          </a:p>
        </p:txBody>
      </p:sp>
      <p:grpSp>
        <p:nvGrpSpPr>
          <p:cNvPr id="38" name="Group 37">
            <a:extLst>
              <a:ext uri="{FF2B5EF4-FFF2-40B4-BE49-F238E27FC236}">
                <a16:creationId xmlns:a16="http://schemas.microsoft.com/office/drawing/2014/main" id="{6609A901-1C89-40D8-82BA-C626E3118013}"/>
              </a:ext>
            </a:extLst>
          </p:cNvPr>
          <p:cNvGrpSpPr/>
          <p:nvPr userDrawn="1"/>
        </p:nvGrpSpPr>
        <p:grpSpPr>
          <a:xfrm>
            <a:off x="5050200" y="5250114"/>
            <a:ext cx="2091600" cy="533521"/>
            <a:chOff x="2269862" y="5619149"/>
            <a:chExt cx="2091600" cy="533521"/>
          </a:xfrm>
        </p:grpSpPr>
        <p:sp>
          <p:nvSpPr>
            <p:cNvPr id="39" name="Rectangle 38">
              <a:extLst>
                <a:ext uri="{FF2B5EF4-FFF2-40B4-BE49-F238E27FC236}">
                  <a16:creationId xmlns:a16="http://schemas.microsoft.com/office/drawing/2014/main" id="{8DD24A0E-497C-45D9-92C3-D710E4AC6B39}"/>
                </a:ext>
              </a:extLst>
            </p:cNvPr>
            <p:cNvSpPr/>
            <p:nvPr userDrawn="1"/>
          </p:nvSpPr>
          <p:spPr>
            <a:xfrm>
              <a:off x="2269862" y="5682600"/>
              <a:ext cx="2091600" cy="399600"/>
            </a:xfrm>
            <a:prstGeom prst="rect">
              <a:avLst/>
            </a:prstGeom>
            <a:no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0" name="Rectangle 39">
              <a:extLst>
                <a:ext uri="{FF2B5EF4-FFF2-40B4-BE49-F238E27FC236}">
                  <a16:creationId xmlns:a16="http://schemas.microsoft.com/office/drawing/2014/main" id="{52FF488D-DDA8-4E31-8C9B-C5FA9DCACD4D}"/>
                </a:ext>
              </a:extLst>
            </p:cNvPr>
            <p:cNvSpPr/>
            <p:nvPr userDrawn="1"/>
          </p:nvSpPr>
          <p:spPr>
            <a:xfrm>
              <a:off x="2329214" y="5619149"/>
              <a:ext cx="1972896" cy="533521"/>
            </a:xfrm>
            <a:prstGeom prst="rect">
              <a:avLst/>
            </a:prstGeom>
            <a:noFill/>
            <a:ln w="698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1" name="Rectangle 40">
              <a:extLst>
                <a:ext uri="{FF2B5EF4-FFF2-40B4-BE49-F238E27FC236}">
                  <a16:creationId xmlns:a16="http://schemas.microsoft.com/office/drawing/2014/main" id="{ACBCD8D3-E884-4B62-8E53-523C64FFDE36}"/>
                </a:ext>
              </a:extLst>
            </p:cNvPr>
            <p:cNvSpPr/>
            <p:nvPr userDrawn="1"/>
          </p:nvSpPr>
          <p:spPr>
            <a:xfrm>
              <a:off x="2329214" y="5682600"/>
              <a:ext cx="1972896" cy="39960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42" name="Text Placeholder 21">
            <a:extLst>
              <a:ext uri="{FF2B5EF4-FFF2-40B4-BE49-F238E27FC236}">
                <a16:creationId xmlns:a16="http://schemas.microsoft.com/office/drawing/2014/main" id="{5E22F219-F01E-4C9C-870A-815B5C0620D2}"/>
              </a:ext>
            </a:extLst>
          </p:cNvPr>
          <p:cNvSpPr>
            <a:spLocks noGrp="1"/>
          </p:cNvSpPr>
          <p:nvPr>
            <p:ph type="body" sz="quarter" idx="19" hasCustomPrompt="1"/>
          </p:nvPr>
        </p:nvSpPr>
        <p:spPr>
          <a:xfrm>
            <a:off x="5284788" y="5330617"/>
            <a:ext cx="1622425" cy="406400"/>
          </a:xfrm>
        </p:spPr>
        <p:txBody>
          <a:bodyPr>
            <a:noAutofit/>
          </a:bodyPr>
          <a:lstStyle>
            <a:lvl1pPr marL="0" indent="0" algn="ctr">
              <a:buNone/>
              <a:defRPr sz="2000">
                <a:solidFill>
                  <a:schemeClr val="bg2"/>
                </a:solidFill>
              </a:defRPr>
            </a:lvl1pPr>
          </a:lstStyle>
          <a:p>
            <a:pPr lvl="0"/>
            <a:r>
              <a:rPr lang="en-US" noProof="0"/>
              <a:t>photo title</a:t>
            </a:r>
          </a:p>
        </p:txBody>
      </p:sp>
      <p:pic>
        <p:nvPicPr>
          <p:cNvPr id="43" name="Graphic 42">
            <a:extLst>
              <a:ext uri="{FF2B5EF4-FFF2-40B4-BE49-F238E27FC236}">
                <a16:creationId xmlns:a16="http://schemas.microsoft.com/office/drawing/2014/main" id="{43ECADC6-F560-41F8-B495-BE3B18603077}"/>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281857" y="701638"/>
            <a:ext cx="1728000" cy="1728000"/>
          </a:xfrm>
          <a:prstGeom prst="rect">
            <a:avLst/>
          </a:prstGeom>
        </p:spPr>
      </p:pic>
      <p:pic>
        <p:nvPicPr>
          <p:cNvPr id="36" name="Graphic 35">
            <a:extLst>
              <a:ext uri="{FF2B5EF4-FFF2-40B4-BE49-F238E27FC236}">
                <a16:creationId xmlns:a16="http://schemas.microsoft.com/office/drawing/2014/main" id="{10190E84-B585-490A-A199-F4E54FF66DDE}"/>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5506163" y="4668001"/>
            <a:ext cx="1164225" cy="1164225"/>
          </a:xfrm>
          <a:prstGeom prst="rect">
            <a:avLst/>
          </a:prstGeom>
        </p:spPr>
      </p:pic>
      <p:pic>
        <p:nvPicPr>
          <p:cNvPr id="37" name="Graphic 36">
            <a:extLst>
              <a:ext uri="{FF2B5EF4-FFF2-40B4-BE49-F238E27FC236}">
                <a16:creationId xmlns:a16="http://schemas.microsoft.com/office/drawing/2014/main" id="{1EF980C2-A3F1-4A05-9697-ABC2FFD25CC8}"/>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0204304" y="4586216"/>
            <a:ext cx="1728000" cy="1728000"/>
          </a:xfrm>
          <a:prstGeom prst="rect">
            <a:avLst/>
          </a:prstGeom>
        </p:spPr>
      </p:pic>
    </p:spTree>
    <p:extLst>
      <p:ext uri="{BB962C8B-B14F-4D97-AF65-F5344CB8AC3E}">
        <p14:creationId xmlns:p14="http://schemas.microsoft.com/office/powerpoint/2010/main" val="2123369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ntent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6683040E-0850-43B7-AE56-1673D46B9FD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97732" y="1560762"/>
            <a:ext cx="3294000" cy="3889454"/>
          </a:xfrm>
          <a:prstGeom prst="rect">
            <a:avLst/>
          </a:prstGeom>
        </p:spPr>
      </p:pic>
      <p:sp>
        <p:nvSpPr>
          <p:cNvPr id="2" name="Title 1">
            <a:extLst>
              <a:ext uri="{FF2B5EF4-FFF2-40B4-BE49-F238E27FC236}">
                <a16:creationId xmlns:a16="http://schemas.microsoft.com/office/drawing/2014/main" id="{161A9C46-73A2-417E-8CB7-4883861DFD85}"/>
              </a:ext>
            </a:extLst>
          </p:cNvPr>
          <p:cNvSpPr>
            <a:spLocks noGrp="1"/>
          </p:cNvSpPr>
          <p:nvPr>
            <p:ph type="title" hasCustomPrompt="1"/>
          </p:nvPr>
        </p:nvSpPr>
        <p:spPr>
          <a:xfrm>
            <a:off x="838200" y="294785"/>
            <a:ext cx="10515600" cy="922925"/>
          </a:xfrm>
        </p:spPr>
        <p:txBody>
          <a:bodyPr/>
          <a:lstStyle>
            <a:lvl1pPr algn="ctr">
              <a:defRPr/>
            </a:lvl1pPr>
          </a:lstStyle>
          <a:p>
            <a:r>
              <a:rPr lang="en-US" noProof="0"/>
              <a:t>Slide Title</a:t>
            </a:r>
          </a:p>
        </p:txBody>
      </p:sp>
      <p:sp>
        <p:nvSpPr>
          <p:cNvPr id="4" name="Date Placeholder 3">
            <a:extLst>
              <a:ext uri="{FF2B5EF4-FFF2-40B4-BE49-F238E27FC236}">
                <a16:creationId xmlns:a16="http://schemas.microsoft.com/office/drawing/2014/main" id="{4AADDAFC-779D-4BD0-8C2F-2D1247146EAA}"/>
              </a:ext>
            </a:extLst>
          </p:cNvPr>
          <p:cNvSpPr>
            <a:spLocks noGrp="1"/>
          </p:cNvSpPr>
          <p:nvPr>
            <p:ph type="dt" sz="half" idx="10"/>
          </p:nvPr>
        </p:nvSpPr>
        <p:spPr/>
        <p:txBody>
          <a:bodyPr/>
          <a:lstStyle/>
          <a:p>
            <a:fld id="{080C6EE8-D429-4C26-8B4B-CB983FD1FF6D}" type="datetime1">
              <a:rPr lang="en-US" noProof="0" smtClean="0"/>
              <a:t>8/1/2025</a:t>
            </a:fld>
            <a:endParaRPr lang="en-US" noProof="0" dirty="0"/>
          </a:p>
        </p:txBody>
      </p:sp>
      <p:sp>
        <p:nvSpPr>
          <p:cNvPr id="5" name="Footer Placeholder 4">
            <a:extLst>
              <a:ext uri="{FF2B5EF4-FFF2-40B4-BE49-F238E27FC236}">
                <a16:creationId xmlns:a16="http://schemas.microsoft.com/office/drawing/2014/main" id="{7D12A23B-DDC0-4D8F-980B-E59F1795914A}"/>
              </a:ext>
            </a:extLst>
          </p:cNvPr>
          <p:cNvSpPr>
            <a:spLocks noGrp="1"/>
          </p:cNvSpPr>
          <p:nvPr>
            <p:ph type="ftr" sz="quarter" idx="11"/>
          </p:nvPr>
        </p:nvSpPr>
        <p:spPr/>
        <p:txBody>
          <a:bodyPr/>
          <a:lstStyle/>
          <a:p>
            <a:endParaRPr lang="en-US" noProof="0" dirty="0"/>
          </a:p>
        </p:txBody>
      </p:sp>
      <p:sp>
        <p:nvSpPr>
          <p:cNvPr id="6" name="Slide Number Placeholder 5">
            <a:extLst>
              <a:ext uri="{FF2B5EF4-FFF2-40B4-BE49-F238E27FC236}">
                <a16:creationId xmlns:a16="http://schemas.microsoft.com/office/drawing/2014/main" id="{7B1460EA-FD79-4C61-8E55-754DF5428CE1}"/>
              </a:ext>
            </a:extLst>
          </p:cNvPr>
          <p:cNvSpPr>
            <a:spLocks noGrp="1"/>
          </p:cNvSpPr>
          <p:nvPr>
            <p:ph type="sldNum" sz="quarter" idx="12"/>
          </p:nvPr>
        </p:nvSpPr>
        <p:spPr/>
        <p:txBody>
          <a:bodyPr/>
          <a:lstStyle/>
          <a:p>
            <a:fld id="{E60E4630-A9EC-4A3B-8D7B-72D6B7D7ED5F}" type="slidenum">
              <a:rPr lang="en-US" noProof="0" smtClean="0"/>
              <a:t>‹#›</a:t>
            </a:fld>
            <a:endParaRPr lang="en-US" noProof="0" dirty="0"/>
          </a:p>
        </p:txBody>
      </p:sp>
      <p:sp>
        <p:nvSpPr>
          <p:cNvPr id="10" name="Rectangle 9">
            <a:extLst>
              <a:ext uri="{FF2B5EF4-FFF2-40B4-BE49-F238E27FC236}">
                <a16:creationId xmlns:a16="http://schemas.microsoft.com/office/drawing/2014/main" id="{DDA8216B-1556-4FF5-963A-015714EA0593}"/>
              </a:ext>
            </a:extLst>
          </p:cNvPr>
          <p:cNvSpPr/>
          <p:nvPr userDrawn="1"/>
        </p:nvSpPr>
        <p:spPr>
          <a:xfrm>
            <a:off x="4765800" y="1185233"/>
            <a:ext cx="2660400" cy="18000"/>
          </a:xfrm>
          <a:prstGeom prst="rect">
            <a:avLst/>
          </a:prstGeom>
          <a:gradFill>
            <a:gsLst>
              <a:gs pos="0">
                <a:schemeClr val="accent1"/>
              </a:gs>
              <a:gs pos="54000">
                <a:schemeClr val="bg2"/>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1" name="Graphic 10">
            <a:extLst>
              <a:ext uri="{FF2B5EF4-FFF2-40B4-BE49-F238E27FC236}">
                <a16:creationId xmlns:a16="http://schemas.microsoft.com/office/drawing/2014/main" id="{387DF7E7-0055-4DE3-BD28-AD04335D2DB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520000" y="610173"/>
            <a:ext cx="1152000" cy="1161287"/>
          </a:xfrm>
          <a:prstGeom prst="rect">
            <a:avLst/>
          </a:prstGeom>
        </p:spPr>
      </p:pic>
      <p:sp>
        <p:nvSpPr>
          <p:cNvPr id="15" name="Picture Placeholder 14">
            <a:extLst>
              <a:ext uri="{FF2B5EF4-FFF2-40B4-BE49-F238E27FC236}">
                <a16:creationId xmlns:a16="http://schemas.microsoft.com/office/drawing/2014/main" id="{B4BABCCB-BC19-4874-8D9F-CDA882F3F7AE}"/>
              </a:ext>
            </a:extLst>
          </p:cNvPr>
          <p:cNvSpPr>
            <a:spLocks noGrp="1"/>
          </p:cNvSpPr>
          <p:nvPr userDrawn="1">
            <p:ph type="pic" sz="quarter" idx="13"/>
          </p:nvPr>
        </p:nvSpPr>
        <p:spPr>
          <a:xfrm>
            <a:off x="814732" y="1665492"/>
            <a:ext cx="3060000" cy="3663950"/>
          </a:xfrm>
          <a:solidFill>
            <a:schemeClr val="tx1"/>
          </a:solidFill>
          <a:ln w="44450" cap="sq">
            <a:solidFill>
              <a:schemeClr val="bg2"/>
            </a:solidFill>
            <a:miter lim="800000"/>
          </a:ln>
        </p:spPr>
        <p:txBody>
          <a:bodyPr anchor="ctr" anchorCtr="0">
            <a:normAutofit/>
          </a:bodyPr>
          <a:lstStyle>
            <a:lvl1pPr marL="0" indent="0" algn="ctr">
              <a:buNone/>
              <a:defRPr sz="1400"/>
            </a:lvl1pPr>
          </a:lstStyle>
          <a:p>
            <a:r>
              <a:rPr lang="en-US" noProof="0"/>
              <a:t>Click icon to add picture</a:t>
            </a:r>
            <a:endParaRPr lang="en-US" noProof="0" dirty="0"/>
          </a:p>
        </p:txBody>
      </p:sp>
      <p:grpSp>
        <p:nvGrpSpPr>
          <p:cNvPr id="20" name="Group 19">
            <a:extLst>
              <a:ext uri="{FF2B5EF4-FFF2-40B4-BE49-F238E27FC236}">
                <a16:creationId xmlns:a16="http://schemas.microsoft.com/office/drawing/2014/main" id="{4BAE7457-8299-4784-A7C1-6A0439989639}"/>
              </a:ext>
            </a:extLst>
          </p:cNvPr>
          <p:cNvGrpSpPr/>
          <p:nvPr userDrawn="1"/>
        </p:nvGrpSpPr>
        <p:grpSpPr>
          <a:xfrm>
            <a:off x="1298932" y="5619149"/>
            <a:ext cx="2091600" cy="533521"/>
            <a:chOff x="2269862" y="5619149"/>
            <a:chExt cx="2091600" cy="533521"/>
          </a:xfrm>
        </p:grpSpPr>
        <p:sp>
          <p:nvSpPr>
            <p:cNvPr id="17" name="Rectangle 16">
              <a:extLst>
                <a:ext uri="{FF2B5EF4-FFF2-40B4-BE49-F238E27FC236}">
                  <a16:creationId xmlns:a16="http://schemas.microsoft.com/office/drawing/2014/main" id="{2CDC2A34-EF44-4133-9525-BED706026D57}"/>
                </a:ext>
              </a:extLst>
            </p:cNvPr>
            <p:cNvSpPr/>
            <p:nvPr userDrawn="1"/>
          </p:nvSpPr>
          <p:spPr>
            <a:xfrm>
              <a:off x="2269862" y="5682600"/>
              <a:ext cx="2091600" cy="399600"/>
            </a:xfrm>
            <a:prstGeom prst="rect">
              <a:avLst/>
            </a:prstGeom>
            <a:no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17">
              <a:extLst>
                <a:ext uri="{FF2B5EF4-FFF2-40B4-BE49-F238E27FC236}">
                  <a16:creationId xmlns:a16="http://schemas.microsoft.com/office/drawing/2014/main" id="{02EEA32D-B64A-441B-8D70-136191156C92}"/>
                </a:ext>
              </a:extLst>
            </p:cNvPr>
            <p:cNvSpPr/>
            <p:nvPr userDrawn="1"/>
          </p:nvSpPr>
          <p:spPr>
            <a:xfrm>
              <a:off x="2329214" y="5619149"/>
              <a:ext cx="1972896" cy="533521"/>
            </a:xfrm>
            <a:prstGeom prst="rect">
              <a:avLst/>
            </a:prstGeom>
            <a:noFill/>
            <a:ln w="698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ectangle 18">
              <a:extLst>
                <a:ext uri="{FF2B5EF4-FFF2-40B4-BE49-F238E27FC236}">
                  <a16:creationId xmlns:a16="http://schemas.microsoft.com/office/drawing/2014/main" id="{736CAE6D-BBB5-4560-AB7E-ADAC366D761C}"/>
                </a:ext>
              </a:extLst>
            </p:cNvPr>
            <p:cNvSpPr/>
            <p:nvPr userDrawn="1"/>
          </p:nvSpPr>
          <p:spPr>
            <a:xfrm>
              <a:off x="2329214" y="5682600"/>
              <a:ext cx="1972896" cy="39960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2" name="Text Placeholder 21">
            <a:extLst>
              <a:ext uri="{FF2B5EF4-FFF2-40B4-BE49-F238E27FC236}">
                <a16:creationId xmlns:a16="http://schemas.microsoft.com/office/drawing/2014/main" id="{B5F072AC-6047-43CD-851E-7A1C67DC7D2F}"/>
              </a:ext>
            </a:extLst>
          </p:cNvPr>
          <p:cNvSpPr>
            <a:spLocks noGrp="1"/>
          </p:cNvSpPr>
          <p:nvPr userDrawn="1">
            <p:ph type="body" sz="quarter" idx="15" hasCustomPrompt="1"/>
          </p:nvPr>
        </p:nvSpPr>
        <p:spPr>
          <a:xfrm>
            <a:off x="1533520" y="5699652"/>
            <a:ext cx="1622425" cy="406400"/>
          </a:xfrm>
        </p:spPr>
        <p:txBody>
          <a:bodyPr>
            <a:noAutofit/>
          </a:bodyPr>
          <a:lstStyle>
            <a:lvl1pPr marL="0" indent="0" algn="ctr">
              <a:buNone/>
              <a:defRPr sz="2000">
                <a:solidFill>
                  <a:schemeClr val="bg2"/>
                </a:solidFill>
              </a:defRPr>
            </a:lvl1pPr>
          </a:lstStyle>
          <a:p>
            <a:pPr lvl="0"/>
            <a:r>
              <a:rPr lang="en-US" noProof="0"/>
              <a:t>photo title</a:t>
            </a:r>
          </a:p>
        </p:txBody>
      </p:sp>
      <p:grpSp>
        <p:nvGrpSpPr>
          <p:cNvPr id="28" name="Group 27">
            <a:extLst>
              <a:ext uri="{FF2B5EF4-FFF2-40B4-BE49-F238E27FC236}">
                <a16:creationId xmlns:a16="http://schemas.microsoft.com/office/drawing/2014/main" id="{F1832CAB-07C3-4A21-9205-5C3ADED3B8E7}"/>
              </a:ext>
            </a:extLst>
          </p:cNvPr>
          <p:cNvGrpSpPr/>
          <p:nvPr userDrawn="1"/>
        </p:nvGrpSpPr>
        <p:grpSpPr>
          <a:xfrm>
            <a:off x="8801468" y="5622089"/>
            <a:ext cx="2091600" cy="533521"/>
            <a:chOff x="2269862" y="5619149"/>
            <a:chExt cx="2091600" cy="533521"/>
          </a:xfrm>
        </p:grpSpPr>
        <p:sp>
          <p:nvSpPr>
            <p:cNvPr id="29" name="Rectangle 28">
              <a:extLst>
                <a:ext uri="{FF2B5EF4-FFF2-40B4-BE49-F238E27FC236}">
                  <a16:creationId xmlns:a16="http://schemas.microsoft.com/office/drawing/2014/main" id="{CBAACDBF-6F79-4EF1-9D65-B2A1382FDCBF}"/>
                </a:ext>
              </a:extLst>
            </p:cNvPr>
            <p:cNvSpPr/>
            <p:nvPr userDrawn="1"/>
          </p:nvSpPr>
          <p:spPr>
            <a:xfrm>
              <a:off x="2269862" y="5682600"/>
              <a:ext cx="2091600" cy="399600"/>
            </a:xfrm>
            <a:prstGeom prst="rect">
              <a:avLst/>
            </a:prstGeom>
            <a:no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Rectangle 29">
              <a:extLst>
                <a:ext uri="{FF2B5EF4-FFF2-40B4-BE49-F238E27FC236}">
                  <a16:creationId xmlns:a16="http://schemas.microsoft.com/office/drawing/2014/main" id="{4F5C24C0-A35C-4473-9CE6-3527FD06B294}"/>
                </a:ext>
              </a:extLst>
            </p:cNvPr>
            <p:cNvSpPr/>
            <p:nvPr userDrawn="1"/>
          </p:nvSpPr>
          <p:spPr>
            <a:xfrm>
              <a:off x="2329214" y="5619149"/>
              <a:ext cx="1972896" cy="533521"/>
            </a:xfrm>
            <a:prstGeom prst="rect">
              <a:avLst/>
            </a:prstGeom>
            <a:noFill/>
            <a:ln w="698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Rectangle 30">
              <a:extLst>
                <a:ext uri="{FF2B5EF4-FFF2-40B4-BE49-F238E27FC236}">
                  <a16:creationId xmlns:a16="http://schemas.microsoft.com/office/drawing/2014/main" id="{F3A6BAE4-FDED-46D7-BE08-103BB60B8A69}"/>
                </a:ext>
              </a:extLst>
            </p:cNvPr>
            <p:cNvSpPr/>
            <p:nvPr userDrawn="1"/>
          </p:nvSpPr>
          <p:spPr>
            <a:xfrm>
              <a:off x="2329214" y="5682600"/>
              <a:ext cx="1972896" cy="39960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2" name="Text Placeholder 21">
            <a:extLst>
              <a:ext uri="{FF2B5EF4-FFF2-40B4-BE49-F238E27FC236}">
                <a16:creationId xmlns:a16="http://schemas.microsoft.com/office/drawing/2014/main" id="{C02A30D5-988D-4394-BEF0-1B45A36A6281}"/>
              </a:ext>
            </a:extLst>
          </p:cNvPr>
          <p:cNvSpPr>
            <a:spLocks noGrp="1"/>
          </p:cNvSpPr>
          <p:nvPr userDrawn="1">
            <p:ph type="body" sz="quarter" idx="16" hasCustomPrompt="1"/>
          </p:nvPr>
        </p:nvSpPr>
        <p:spPr>
          <a:xfrm>
            <a:off x="9036056" y="5702592"/>
            <a:ext cx="1622425" cy="406400"/>
          </a:xfrm>
        </p:spPr>
        <p:txBody>
          <a:bodyPr>
            <a:noAutofit/>
          </a:bodyPr>
          <a:lstStyle>
            <a:lvl1pPr marL="0" indent="0" algn="ctr">
              <a:buNone/>
              <a:defRPr sz="2000">
                <a:solidFill>
                  <a:schemeClr val="bg2"/>
                </a:solidFill>
              </a:defRPr>
            </a:lvl1pPr>
          </a:lstStyle>
          <a:p>
            <a:pPr lvl="0"/>
            <a:r>
              <a:rPr lang="en-US" noProof="0"/>
              <a:t>photo title</a:t>
            </a:r>
          </a:p>
        </p:txBody>
      </p:sp>
      <p:pic>
        <p:nvPicPr>
          <p:cNvPr id="33" name="Graphic 32">
            <a:extLst>
              <a:ext uri="{FF2B5EF4-FFF2-40B4-BE49-F238E27FC236}">
                <a16:creationId xmlns:a16="http://schemas.microsoft.com/office/drawing/2014/main" id="{27E4B654-4BC5-4439-B523-15A2EE097546}"/>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52163" y="6020724"/>
            <a:ext cx="1087674" cy="464400"/>
          </a:xfrm>
          <a:prstGeom prst="rect">
            <a:avLst/>
          </a:prstGeom>
        </p:spPr>
      </p:pic>
      <p:pic>
        <p:nvPicPr>
          <p:cNvPr id="34" name="Graphic 33">
            <a:extLst>
              <a:ext uri="{FF2B5EF4-FFF2-40B4-BE49-F238E27FC236}">
                <a16:creationId xmlns:a16="http://schemas.microsoft.com/office/drawing/2014/main" id="{276378ED-B171-494D-841A-374CD17D6E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200268" y="1560762"/>
            <a:ext cx="3294000" cy="3889454"/>
          </a:xfrm>
          <a:prstGeom prst="rect">
            <a:avLst/>
          </a:prstGeom>
        </p:spPr>
      </p:pic>
      <p:sp>
        <p:nvSpPr>
          <p:cNvPr id="35" name="Picture Placeholder 14">
            <a:extLst>
              <a:ext uri="{FF2B5EF4-FFF2-40B4-BE49-F238E27FC236}">
                <a16:creationId xmlns:a16="http://schemas.microsoft.com/office/drawing/2014/main" id="{764FAF39-53AB-435C-B735-0E6D3E28369E}"/>
              </a:ext>
            </a:extLst>
          </p:cNvPr>
          <p:cNvSpPr>
            <a:spLocks noGrp="1"/>
          </p:cNvSpPr>
          <p:nvPr>
            <p:ph type="pic" sz="quarter" idx="18"/>
          </p:nvPr>
        </p:nvSpPr>
        <p:spPr>
          <a:xfrm>
            <a:off x="8317268" y="1665492"/>
            <a:ext cx="3060000" cy="3663950"/>
          </a:xfrm>
          <a:solidFill>
            <a:schemeClr val="tx1"/>
          </a:solidFill>
          <a:ln w="44450" cap="sq">
            <a:solidFill>
              <a:schemeClr val="bg2"/>
            </a:solidFill>
            <a:miter lim="800000"/>
          </a:ln>
        </p:spPr>
        <p:txBody>
          <a:bodyPr anchor="ctr" anchorCtr="0">
            <a:normAutofit/>
          </a:bodyPr>
          <a:lstStyle>
            <a:lvl1pPr marL="0" indent="0" algn="ctr">
              <a:buNone/>
              <a:defRPr sz="1400"/>
            </a:lvl1pPr>
          </a:lstStyle>
          <a:p>
            <a:r>
              <a:rPr lang="en-US" noProof="0"/>
              <a:t>Click icon to add picture</a:t>
            </a:r>
            <a:endParaRPr lang="en-US" noProof="0" dirty="0"/>
          </a:p>
        </p:txBody>
      </p:sp>
      <p:pic>
        <p:nvPicPr>
          <p:cNvPr id="43" name="Graphic 42">
            <a:extLst>
              <a:ext uri="{FF2B5EF4-FFF2-40B4-BE49-F238E27FC236}">
                <a16:creationId xmlns:a16="http://schemas.microsoft.com/office/drawing/2014/main" id="{43ECADC6-F560-41F8-B495-BE3B18603077}"/>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3127732" y="1064294"/>
            <a:ext cx="1728000" cy="1728000"/>
          </a:xfrm>
          <a:prstGeom prst="rect">
            <a:avLst/>
          </a:prstGeom>
        </p:spPr>
      </p:pic>
      <p:sp>
        <p:nvSpPr>
          <p:cNvPr id="45" name="Rectangle 44">
            <a:extLst>
              <a:ext uri="{FF2B5EF4-FFF2-40B4-BE49-F238E27FC236}">
                <a16:creationId xmlns:a16="http://schemas.microsoft.com/office/drawing/2014/main" id="{0AFD2560-0234-4320-A470-03C38AFF9AA4}"/>
              </a:ext>
            </a:extLst>
          </p:cNvPr>
          <p:cNvSpPr/>
          <p:nvPr userDrawn="1"/>
        </p:nvSpPr>
        <p:spPr>
          <a:xfrm>
            <a:off x="4494000" y="1635551"/>
            <a:ext cx="3204000" cy="3726000"/>
          </a:xfrm>
          <a:prstGeom prst="rect">
            <a:avLst/>
          </a:prstGeom>
          <a:no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6" name="Rectangle 45">
            <a:extLst>
              <a:ext uri="{FF2B5EF4-FFF2-40B4-BE49-F238E27FC236}">
                <a16:creationId xmlns:a16="http://schemas.microsoft.com/office/drawing/2014/main" id="{BAEF88D6-C42F-46B7-B2C7-CB38379553CC}"/>
              </a:ext>
            </a:extLst>
          </p:cNvPr>
          <p:cNvSpPr/>
          <p:nvPr userDrawn="1"/>
        </p:nvSpPr>
        <p:spPr>
          <a:xfrm>
            <a:off x="4566000" y="1560762"/>
            <a:ext cx="3060000" cy="3875579"/>
          </a:xfrm>
          <a:prstGeom prst="rect">
            <a:avLst/>
          </a:prstGeom>
          <a:noFill/>
          <a:ln w="698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8" name="Text Placeholder 21">
            <a:extLst>
              <a:ext uri="{FF2B5EF4-FFF2-40B4-BE49-F238E27FC236}">
                <a16:creationId xmlns:a16="http://schemas.microsoft.com/office/drawing/2014/main" id="{1148CFC0-2467-4972-9FF3-387973F68914}"/>
              </a:ext>
            </a:extLst>
          </p:cNvPr>
          <p:cNvSpPr>
            <a:spLocks noGrp="1"/>
          </p:cNvSpPr>
          <p:nvPr>
            <p:ph type="body" sz="quarter" idx="19"/>
          </p:nvPr>
        </p:nvSpPr>
        <p:spPr>
          <a:xfrm>
            <a:off x="4777892" y="1821941"/>
            <a:ext cx="2648308" cy="3353220"/>
          </a:xfrm>
        </p:spPr>
        <p:txBody>
          <a:bodyPr anchor="ctr" anchorCtr="0">
            <a:noAutofit/>
          </a:bodyPr>
          <a:lstStyle>
            <a:lvl1pPr marL="0" indent="0" algn="l">
              <a:buNone/>
              <a:defRPr sz="1600">
                <a:solidFill>
                  <a:schemeClr val="bg2"/>
                </a:solidFill>
              </a:defRPr>
            </a:lvl1pPr>
          </a:lstStyle>
          <a:p>
            <a:pPr lvl="0"/>
            <a:r>
              <a:rPr lang="en-US" noProof="0"/>
              <a:t>Click to edit Master text styles</a:t>
            </a:r>
          </a:p>
        </p:txBody>
      </p:sp>
      <p:sp>
        <p:nvSpPr>
          <p:cNvPr id="41" name="Freeform: Shape 40">
            <a:extLst>
              <a:ext uri="{FF2B5EF4-FFF2-40B4-BE49-F238E27FC236}">
                <a16:creationId xmlns:a16="http://schemas.microsoft.com/office/drawing/2014/main" id="{EF647267-0DAB-482A-858D-3EA5F9E3CC0D}"/>
              </a:ext>
            </a:extLst>
          </p:cNvPr>
          <p:cNvSpPr/>
          <p:nvPr userDrawn="1"/>
        </p:nvSpPr>
        <p:spPr>
          <a:xfrm>
            <a:off x="4566000" y="1635551"/>
            <a:ext cx="3060000" cy="3726000"/>
          </a:xfrm>
          <a:custGeom>
            <a:avLst/>
            <a:gdLst>
              <a:gd name="connsiteX0" fmla="*/ 0 w 3060000"/>
              <a:gd name="connsiteY0" fmla="*/ 0 h 3726000"/>
              <a:gd name="connsiteX1" fmla="*/ 3060000 w 3060000"/>
              <a:gd name="connsiteY1" fmla="*/ 0 h 3726000"/>
              <a:gd name="connsiteX2" fmla="*/ 3060000 w 3060000"/>
              <a:gd name="connsiteY2" fmla="*/ 3726000 h 3726000"/>
              <a:gd name="connsiteX3" fmla="*/ 0 w 3060000"/>
              <a:gd name="connsiteY3" fmla="*/ 3726000 h 3726000"/>
            </a:gdLst>
            <a:ahLst/>
            <a:cxnLst>
              <a:cxn ang="0">
                <a:pos x="connsiteX0" y="connsiteY0"/>
              </a:cxn>
              <a:cxn ang="0">
                <a:pos x="connsiteX1" y="connsiteY1"/>
              </a:cxn>
              <a:cxn ang="0">
                <a:pos x="connsiteX2" y="connsiteY2"/>
              </a:cxn>
              <a:cxn ang="0">
                <a:pos x="connsiteX3" y="connsiteY3"/>
              </a:cxn>
            </a:cxnLst>
            <a:rect l="l" t="t" r="r" b="b"/>
            <a:pathLst>
              <a:path w="3060000" h="3726000">
                <a:moveTo>
                  <a:pt x="0" y="0"/>
                </a:moveTo>
                <a:lnTo>
                  <a:pt x="3060000" y="0"/>
                </a:lnTo>
                <a:lnTo>
                  <a:pt x="3060000" y="3726000"/>
                </a:lnTo>
                <a:lnTo>
                  <a:pt x="0" y="3726000"/>
                </a:lnTo>
                <a:close/>
              </a:path>
            </a:pathLst>
          </a:custGeom>
          <a:noFill/>
          <a:ln w="317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pic>
        <p:nvPicPr>
          <p:cNvPr id="36" name="Graphic 35">
            <a:extLst>
              <a:ext uri="{FF2B5EF4-FFF2-40B4-BE49-F238E27FC236}">
                <a16:creationId xmlns:a16="http://schemas.microsoft.com/office/drawing/2014/main" id="{10190E84-B585-490A-A199-F4E54FF66DDE}"/>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908643" y="4518375"/>
            <a:ext cx="1164225" cy="1164225"/>
          </a:xfrm>
          <a:prstGeom prst="rect">
            <a:avLst/>
          </a:prstGeom>
        </p:spPr>
      </p:pic>
      <p:pic>
        <p:nvPicPr>
          <p:cNvPr id="37" name="Graphic 36">
            <a:extLst>
              <a:ext uri="{FF2B5EF4-FFF2-40B4-BE49-F238E27FC236}">
                <a16:creationId xmlns:a16="http://schemas.microsoft.com/office/drawing/2014/main" id="{1EF980C2-A3F1-4A05-9697-ABC2FFD25CC8}"/>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3713934" y="4571001"/>
            <a:ext cx="1728000" cy="1728000"/>
          </a:xfrm>
          <a:prstGeom prst="rect">
            <a:avLst/>
          </a:prstGeom>
        </p:spPr>
      </p:pic>
    </p:spTree>
    <p:extLst>
      <p:ext uri="{BB962C8B-B14F-4D97-AF65-F5344CB8AC3E}">
        <p14:creationId xmlns:p14="http://schemas.microsoft.com/office/powerpoint/2010/main" val="6351751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BB1AABF8-8833-4F85-9811-16829CE2D64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97732" y="1560762"/>
            <a:ext cx="7025096" cy="3891600"/>
          </a:xfrm>
          <a:prstGeom prst="rect">
            <a:avLst/>
          </a:prstGeom>
        </p:spPr>
      </p:pic>
      <p:sp>
        <p:nvSpPr>
          <p:cNvPr id="2" name="Title 1">
            <a:extLst>
              <a:ext uri="{FF2B5EF4-FFF2-40B4-BE49-F238E27FC236}">
                <a16:creationId xmlns:a16="http://schemas.microsoft.com/office/drawing/2014/main" id="{161A9C46-73A2-417E-8CB7-4883861DFD85}"/>
              </a:ext>
            </a:extLst>
          </p:cNvPr>
          <p:cNvSpPr>
            <a:spLocks noGrp="1"/>
          </p:cNvSpPr>
          <p:nvPr>
            <p:ph type="title" hasCustomPrompt="1"/>
          </p:nvPr>
        </p:nvSpPr>
        <p:spPr>
          <a:xfrm>
            <a:off x="838200" y="294785"/>
            <a:ext cx="10515600" cy="922925"/>
          </a:xfrm>
        </p:spPr>
        <p:txBody>
          <a:bodyPr/>
          <a:lstStyle>
            <a:lvl1pPr algn="ctr">
              <a:defRPr/>
            </a:lvl1pPr>
          </a:lstStyle>
          <a:p>
            <a:r>
              <a:rPr lang="en-US" noProof="0"/>
              <a:t>Slide Title</a:t>
            </a:r>
          </a:p>
        </p:txBody>
      </p:sp>
      <p:sp>
        <p:nvSpPr>
          <p:cNvPr id="4" name="Date Placeholder 3">
            <a:extLst>
              <a:ext uri="{FF2B5EF4-FFF2-40B4-BE49-F238E27FC236}">
                <a16:creationId xmlns:a16="http://schemas.microsoft.com/office/drawing/2014/main" id="{4AADDAFC-779D-4BD0-8C2F-2D1247146EAA}"/>
              </a:ext>
            </a:extLst>
          </p:cNvPr>
          <p:cNvSpPr>
            <a:spLocks noGrp="1"/>
          </p:cNvSpPr>
          <p:nvPr>
            <p:ph type="dt" sz="half" idx="10"/>
          </p:nvPr>
        </p:nvSpPr>
        <p:spPr/>
        <p:txBody>
          <a:bodyPr/>
          <a:lstStyle/>
          <a:p>
            <a:fld id="{080C6EE8-D429-4C26-8B4B-CB983FD1FF6D}" type="datetime1">
              <a:rPr lang="en-US" noProof="0" smtClean="0"/>
              <a:t>8/1/2025</a:t>
            </a:fld>
            <a:endParaRPr lang="en-US" noProof="0" dirty="0"/>
          </a:p>
        </p:txBody>
      </p:sp>
      <p:sp>
        <p:nvSpPr>
          <p:cNvPr id="5" name="Footer Placeholder 4">
            <a:extLst>
              <a:ext uri="{FF2B5EF4-FFF2-40B4-BE49-F238E27FC236}">
                <a16:creationId xmlns:a16="http://schemas.microsoft.com/office/drawing/2014/main" id="{7D12A23B-DDC0-4D8F-980B-E59F1795914A}"/>
              </a:ext>
            </a:extLst>
          </p:cNvPr>
          <p:cNvSpPr>
            <a:spLocks noGrp="1"/>
          </p:cNvSpPr>
          <p:nvPr>
            <p:ph type="ftr" sz="quarter" idx="11"/>
          </p:nvPr>
        </p:nvSpPr>
        <p:spPr/>
        <p:txBody>
          <a:bodyPr/>
          <a:lstStyle/>
          <a:p>
            <a:endParaRPr lang="en-US" noProof="0" dirty="0"/>
          </a:p>
        </p:txBody>
      </p:sp>
      <p:sp>
        <p:nvSpPr>
          <p:cNvPr id="6" name="Slide Number Placeholder 5">
            <a:extLst>
              <a:ext uri="{FF2B5EF4-FFF2-40B4-BE49-F238E27FC236}">
                <a16:creationId xmlns:a16="http://schemas.microsoft.com/office/drawing/2014/main" id="{7B1460EA-FD79-4C61-8E55-754DF5428CE1}"/>
              </a:ext>
            </a:extLst>
          </p:cNvPr>
          <p:cNvSpPr>
            <a:spLocks noGrp="1"/>
          </p:cNvSpPr>
          <p:nvPr>
            <p:ph type="sldNum" sz="quarter" idx="12"/>
          </p:nvPr>
        </p:nvSpPr>
        <p:spPr/>
        <p:txBody>
          <a:bodyPr/>
          <a:lstStyle/>
          <a:p>
            <a:fld id="{E60E4630-A9EC-4A3B-8D7B-72D6B7D7ED5F}" type="slidenum">
              <a:rPr lang="en-US" noProof="0" smtClean="0"/>
              <a:t>‹#›</a:t>
            </a:fld>
            <a:endParaRPr lang="en-US" noProof="0" dirty="0"/>
          </a:p>
        </p:txBody>
      </p:sp>
      <p:sp>
        <p:nvSpPr>
          <p:cNvPr id="10" name="Rectangle 9">
            <a:extLst>
              <a:ext uri="{FF2B5EF4-FFF2-40B4-BE49-F238E27FC236}">
                <a16:creationId xmlns:a16="http://schemas.microsoft.com/office/drawing/2014/main" id="{DDA8216B-1556-4FF5-963A-015714EA0593}"/>
              </a:ext>
            </a:extLst>
          </p:cNvPr>
          <p:cNvSpPr/>
          <p:nvPr userDrawn="1"/>
        </p:nvSpPr>
        <p:spPr>
          <a:xfrm>
            <a:off x="4765800" y="1185233"/>
            <a:ext cx="2660400" cy="18000"/>
          </a:xfrm>
          <a:prstGeom prst="rect">
            <a:avLst/>
          </a:prstGeom>
          <a:gradFill>
            <a:gsLst>
              <a:gs pos="0">
                <a:schemeClr val="accent1"/>
              </a:gs>
              <a:gs pos="54000">
                <a:schemeClr val="bg2"/>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1" name="Graphic 10">
            <a:extLst>
              <a:ext uri="{FF2B5EF4-FFF2-40B4-BE49-F238E27FC236}">
                <a16:creationId xmlns:a16="http://schemas.microsoft.com/office/drawing/2014/main" id="{387DF7E7-0055-4DE3-BD28-AD04335D2DB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520000" y="610173"/>
            <a:ext cx="1152000" cy="1161287"/>
          </a:xfrm>
          <a:prstGeom prst="rect">
            <a:avLst/>
          </a:prstGeom>
        </p:spPr>
      </p:pic>
      <p:sp>
        <p:nvSpPr>
          <p:cNvPr id="15" name="Picture Placeholder 14">
            <a:extLst>
              <a:ext uri="{FF2B5EF4-FFF2-40B4-BE49-F238E27FC236}">
                <a16:creationId xmlns:a16="http://schemas.microsoft.com/office/drawing/2014/main" id="{B4BABCCB-BC19-4874-8D9F-CDA882F3F7AE}"/>
              </a:ext>
            </a:extLst>
          </p:cNvPr>
          <p:cNvSpPr>
            <a:spLocks noGrp="1"/>
          </p:cNvSpPr>
          <p:nvPr userDrawn="1">
            <p:ph type="pic" sz="quarter" idx="13"/>
          </p:nvPr>
        </p:nvSpPr>
        <p:spPr>
          <a:xfrm>
            <a:off x="818331" y="1675017"/>
            <a:ext cx="6804000" cy="3663950"/>
          </a:xfrm>
          <a:solidFill>
            <a:schemeClr val="tx1"/>
          </a:solidFill>
          <a:ln w="44450" cap="sq">
            <a:solidFill>
              <a:schemeClr val="bg2"/>
            </a:solidFill>
            <a:miter lim="800000"/>
          </a:ln>
        </p:spPr>
        <p:txBody>
          <a:bodyPr anchor="ctr" anchorCtr="0">
            <a:normAutofit/>
          </a:bodyPr>
          <a:lstStyle>
            <a:lvl1pPr marL="0" indent="0" algn="ctr">
              <a:buNone/>
              <a:defRPr sz="1400"/>
            </a:lvl1pPr>
          </a:lstStyle>
          <a:p>
            <a:r>
              <a:rPr lang="en-US" noProof="0"/>
              <a:t>Click icon to add picture</a:t>
            </a:r>
            <a:endParaRPr lang="en-US" noProof="0" dirty="0"/>
          </a:p>
        </p:txBody>
      </p:sp>
      <p:grpSp>
        <p:nvGrpSpPr>
          <p:cNvPr id="20" name="Group 19">
            <a:extLst>
              <a:ext uri="{FF2B5EF4-FFF2-40B4-BE49-F238E27FC236}">
                <a16:creationId xmlns:a16="http://schemas.microsoft.com/office/drawing/2014/main" id="{4BAE7457-8299-4784-A7C1-6A0439989639}"/>
              </a:ext>
            </a:extLst>
          </p:cNvPr>
          <p:cNvGrpSpPr/>
          <p:nvPr userDrawn="1"/>
        </p:nvGrpSpPr>
        <p:grpSpPr>
          <a:xfrm>
            <a:off x="3174531" y="5619149"/>
            <a:ext cx="2091600" cy="533521"/>
            <a:chOff x="2269862" y="5619149"/>
            <a:chExt cx="2091600" cy="533521"/>
          </a:xfrm>
        </p:grpSpPr>
        <p:sp>
          <p:nvSpPr>
            <p:cNvPr id="17" name="Rectangle 16">
              <a:extLst>
                <a:ext uri="{FF2B5EF4-FFF2-40B4-BE49-F238E27FC236}">
                  <a16:creationId xmlns:a16="http://schemas.microsoft.com/office/drawing/2014/main" id="{2CDC2A34-EF44-4133-9525-BED706026D57}"/>
                </a:ext>
              </a:extLst>
            </p:cNvPr>
            <p:cNvSpPr/>
            <p:nvPr userDrawn="1"/>
          </p:nvSpPr>
          <p:spPr>
            <a:xfrm>
              <a:off x="2269862" y="5682600"/>
              <a:ext cx="2091600" cy="399600"/>
            </a:xfrm>
            <a:prstGeom prst="rect">
              <a:avLst/>
            </a:prstGeom>
            <a:no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17">
              <a:extLst>
                <a:ext uri="{FF2B5EF4-FFF2-40B4-BE49-F238E27FC236}">
                  <a16:creationId xmlns:a16="http://schemas.microsoft.com/office/drawing/2014/main" id="{02EEA32D-B64A-441B-8D70-136191156C92}"/>
                </a:ext>
              </a:extLst>
            </p:cNvPr>
            <p:cNvSpPr/>
            <p:nvPr userDrawn="1"/>
          </p:nvSpPr>
          <p:spPr>
            <a:xfrm>
              <a:off x="2329214" y="5619149"/>
              <a:ext cx="1972896" cy="533521"/>
            </a:xfrm>
            <a:prstGeom prst="rect">
              <a:avLst/>
            </a:prstGeom>
            <a:noFill/>
            <a:ln w="698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ectangle 18">
              <a:extLst>
                <a:ext uri="{FF2B5EF4-FFF2-40B4-BE49-F238E27FC236}">
                  <a16:creationId xmlns:a16="http://schemas.microsoft.com/office/drawing/2014/main" id="{736CAE6D-BBB5-4560-AB7E-ADAC366D761C}"/>
                </a:ext>
              </a:extLst>
            </p:cNvPr>
            <p:cNvSpPr/>
            <p:nvPr userDrawn="1"/>
          </p:nvSpPr>
          <p:spPr>
            <a:xfrm>
              <a:off x="2329214" y="5682600"/>
              <a:ext cx="1972896" cy="39960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2" name="Text Placeholder 21">
            <a:extLst>
              <a:ext uri="{FF2B5EF4-FFF2-40B4-BE49-F238E27FC236}">
                <a16:creationId xmlns:a16="http://schemas.microsoft.com/office/drawing/2014/main" id="{B5F072AC-6047-43CD-851E-7A1C67DC7D2F}"/>
              </a:ext>
            </a:extLst>
          </p:cNvPr>
          <p:cNvSpPr>
            <a:spLocks noGrp="1"/>
          </p:cNvSpPr>
          <p:nvPr userDrawn="1">
            <p:ph type="body" sz="quarter" idx="15" hasCustomPrompt="1"/>
          </p:nvPr>
        </p:nvSpPr>
        <p:spPr>
          <a:xfrm>
            <a:off x="3409119" y="5699652"/>
            <a:ext cx="1622425" cy="406400"/>
          </a:xfrm>
        </p:spPr>
        <p:txBody>
          <a:bodyPr>
            <a:noAutofit/>
          </a:bodyPr>
          <a:lstStyle>
            <a:lvl1pPr marL="0" indent="0" algn="ctr">
              <a:buNone/>
              <a:defRPr sz="2000">
                <a:solidFill>
                  <a:schemeClr val="bg2"/>
                </a:solidFill>
              </a:defRPr>
            </a:lvl1pPr>
          </a:lstStyle>
          <a:p>
            <a:pPr lvl="0"/>
            <a:r>
              <a:rPr lang="en-US" noProof="0"/>
              <a:t>photo title</a:t>
            </a:r>
          </a:p>
        </p:txBody>
      </p:sp>
      <p:pic>
        <p:nvPicPr>
          <p:cNvPr id="33" name="Graphic 32">
            <a:extLst>
              <a:ext uri="{FF2B5EF4-FFF2-40B4-BE49-F238E27FC236}">
                <a16:creationId xmlns:a16="http://schemas.microsoft.com/office/drawing/2014/main" id="{27E4B654-4BC5-4439-B523-15A2EE097546}"/>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52163" y="6020724"/>
            <a:ext cx="1087674" cy="464400"/>
          </a:xfrm>
          <a:prstGeom prst="rect">
            <a:avLst/>
          </a:prstGeom>
        </p:spPr>
      </p:pic>
      <p:pic>
        <p:nvPicPr>
          <p:cNvPr id="36" name="Graphic 35">
            <a:extLst>
              <a:ext uri="{FF2B5EF4-FFF2-40B4-BE49-F238E27FC236}">
                <a16:creationId xmlns:a16="http://schemas.microsoft.com/office/drawing/2014/main" id="{10190E84-B585-490A-A199-F4E54FF66DDE}"/>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240298" y="4580383"/>
            <a:ext cx="1728000" cy="1728000"/>
          </a:xfrm>
          <a:prstGeom prst="rect">
            <a:avLst/>
          </a:prstGeom>
        </p:spPr>
      </p:pic>
      <p:grpSp>
        <p:nvGrpSpPr>
          <p:cNvPr id="25" name="Group 24">
            <a:extLst>
              <a:ext uri="{FF2B5EF4-FFF2-40B4-BE49-F238E27FC236}">
                <a16:creationId xmlns:a16="http://schemas.microsoft.com/office/drawing/2014/main" id="{4BE537D5-E629-4339-81CF-EE1F24FE64ED}"/>
              </a:ext>
            </a:extLst>
          </p:cNvPr>
          <p:cNvGrpSpPr/>
          <p:nvPr userDrawn="1"/>
        </p:nvGrpSpPr>
        <p:grpSpPr>
          <a:xfrm>
            <a:off x="8801468" y="5622089"/>
            <a:ext cx="2091600" cy="533521"/>
            <a:chOff x="2269862" y="5619149"/>
            <a:chExt cx="2091600" cy="533521"/>
          </a:xfrm>
        </p:grpSpPr>
        <p:sp>
          <p:nvSpPr>
            <p:cNvPr id="26" name="Rectangle 25">
              <a:extLst>
                <a:ext uri="{FF2B5EF4-FFF2-40B4-BE49-F238E27FC236}">
                  <a16:creationId xmlns:a16="http://schemas.microsoft.com/office/drawing/2014/main" id="{29F3DC5A-4053-460C-885B-F4EFC4C4959F}"/>
                </a:ext>
              </a:extLst>
            </p:cNvPr>
            <p:cNvSpPr/>
            <p:nvPr userDrawn="1"/>
          </p:nvSpPr>
          <p:spPr>
            <a:xfrm>
              <a:off x="2269862" y="5682600"/>
              <a:ext cx="2091600" cy="399600"/>
            </a:xfrm>
            <a:prstGeom prst="rect">
              <a:avLst/>
            </a:prstGeom>
            <a:no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Rectangle 26">
              <a:extLst>
                <a:ext uri="{FF2B5EF4-FFF2-40B4-BE49-F238E27FC236}">
                  <a16:creationId xmlns:a16="http://schemas.microsoft.com/office/drawing/2014/main" id="{FD0EFA39-7E11-44FC-8B06-12B5A240EB16}"/>
                </a:ext>
              </a:extLst>
            </p:cNvPr>
            <p:cNvSpPr/>
            <p:nvPr userDrawn="1"/>
          </p:nvSpPr>
          <p:spPr>
            <a:xfrm>
              <a:off x="2329214" y="5619149"/>
              <a:ext cx="1972896" cy="533521"/>
            </a:xfrm>
            <a:prstGeom prst="rect">
              <a:avLst/>
            </a:prstGeom>
            <a:noFill/>
            <a:ln w="698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Rectangle 33">
              <a:extLst>
                <a:ext uri="{FF2B5EF4-FFF2-40B4-BE49-F238E27FC236}">
                  <a16:creationId xmlns:a16="http://schemas.microsoft.com/office/drawing/2014/main" id="{AF26AD1D-1A90-4A79-9774-85D33F728E5B}"/>
                </a:ext>
              </a:extLst>
            </p:cNvPr>
            <p:cNvSpPr/>
            <p:nvPr userDrawn="1"/>
          </p:nvSpPr>
          <p:spPr>
            <a:xfrm>
              <a:off x="2329214" y="5682600"/>
              <a:ext cx="1972896" cy="39960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5" name="Text Placeholder 21">
            <a:extLst>
              <a:ext uri="{FF2B5EF4-FFF2-40B4-BE49-F238E27FC236}">
                <a16:creationId xmlns:a16="http://schemas.microsoft.com/office/drawing/2014/main" id="{733AB1F5-8025-4875-8F0A-4A594C29A6BA}"/>
              </a:ext>
            </a:extLst>
          </p:cNvPr>
          <p:cNvSpPr>
            <a:spLocks noGrp="1"/>
          </p:cNvSpPr>
          <p:nvPr>
            <p:ph type="body" sz="quarter" idx="16" hasCustomPrompt="1"/>
          </p:nvPr>
        </p:nvSpPr>
        <p:spPr>
          <a:xfrm>
            <a:off x="9036056" y="5702592"/>
            <a:ext cx="1622425" cy="406400"/>
          </a:xfrm>
        </p:spPr>
        <p:txBody>
          <a:bodyPr>
            <a:noAutofit/>
          </a:bodyPr>
          <a:lstStyle>
            <a:lvl1pPr marL="0" indent="0" algn="ctr">
              <a:buNone/>
              <a:defRPr sz="2000">
                <a:solidFill>
                  <a:schemeClr val="bg2"/>
                </a:solidFill>
              </a:defRPr>
            </a:lvl1pPr>
          </a:lstStyle>
          <a:p>
            <a:pPr lvl="0"/>
            <a:r>
              <a:rPr lang="en-US" noProof="0"/>
              <a:t>photo title</a:t>
            </a:r>
          </a:p>
        </p:txBody>
      </p:sp>
      <p:pic>
        <p:nvPicPr>
          <p:cNvPr id="38" name="Graphic 37">
            <a:extLst>
              <a:ext uri="{FF2B5EF4-FFF2-40B4-BE49-F238E27FC236}">
                <a16:creationId xmlns:a16="http://schemas.microsoft.com/office/drawing/2014/main" id="{87FCBDF6-FB95-48A8-9E96-B54920A732CC}"/>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8200268" y="1560762"/>
            <a:ext cx="3294000" cy="3889454"/>
          </a:xfrm>
          <a:prstGeom prst="rect">
            <a:avLst/>
          </a:prstGeom>
        </p:spPr>
      </p:pic>
      <p:sp>
        <p:nvSpPr>
          <p:cNvPr id="39" name="Picture Placeholder 14">
            <a:extLst>
              <a:ext uri="{FF2B5EF4-FFF2-40B4-BE49-F238E27FC236}">
                <a16:creationId xmlns:a16="http://schemas.microsoft.com/office/drawing/2014/main" id="{AD8F1A04-7605-46BD-B886-35C03C958B7E}"/>
              </a:ext>
            </a:extLst>
          </p:cNvPr>
          <p:cNvSpPr>
            <a:spLocks noGrp="1"/>
          </p:cNvSpPr>
          <p:nvPr>
            <p:ph type="pic" sz="quarter" idx="18"/>
          </p:nvPr>
        </p:nvSpPr>
        <p:spPr>
          <a:xfrm>
            <a:off x="8317268" y="1675017"/>
            <a:ext cx="3060000" cy="3663950"/>
          </a:xfrm>
          <a:solidFill>
            <a:schemeClr val="tx1"/>
          </a:solidFill>
          <a:ln w="44450" cap="sq">
            <a:solidFill>
              <a:schemeClr val="bg2"/>
            </a:solidFill>
            <a:miter lim="800000"/>
          </a:ln>
        </p:spPr>
        <p:txBody>
          <a:bodyPr anchor="ctr" anchorCtr="0">
            <a:normAutofit/>
          </a:bodyPr>
          <a:lstStyle>
            <a:lvl1pPr marL="0" indent="0" algn="ctr">
              <a:buNone/>
              <a:defRPr sz="1400"/>
            </a:lvl1pPr>
          </a:lstStyle>
          <a:p>
            <a:r>
              <a:rPr lang="en-US" noProof="0"/>
              <a:t>Click icon to add picture</a:t>
            </a:r>
            <a:endParaRPr lang="en-US" noProof="0" dirty="0"/>
          </a:p>
        </p:txBody>
      </p:sp>
      <p:pic>
        <p:nvPicPr>
          <p:cNvPr id="37" name="Graphic 36">
            <a:extLst>
              <a:ext uri="{FF2B5EF4-FFF2-40B4-BE49-F238E27FC236}">
                <a16:creationId xmlns:a16="http://schemas.microsoft.com/office/drawing/2014/main" id="{1EF980C2-A3F1-4A05-9697-ABC2FFD25CC8}"/>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295116" y="708486"/>
            <a:ext cx="1728000" cy="1728000"/>
          </a:xfrm>
          <a:prstGeom prst="rect">
            <a:avLst/>
          </a:prstGeom>
        </p:spPr>
      </p:pic>
    </p:spTree>
    <p:extLst>
      <p:ext uri="{BB962C8B-B14F-4D97-AF65-F5344CB8AC3E}">
        <p14:creationId xmlns:p14="http://schemas.microsoft.com/office/powerpoint/2010/main" val="5314048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hree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680E30CE-2E08-4BFA-8933-4E2272C8D5A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09815" y="1560762"/>
            <a:ext cx="10772370" cy="3506400"/>
          </a:xfrm>
          <a:prstGeom prst="rect">
            <a:avLst/>
          </a:prstGeom>
        </p:spPr>
      </p:pic>
      <p:sp>
        <p:nvSpPr>
          <p:cNvPr id="2" name="Title 1">
            <a:extLst>
              <a:ext uri="{FF2B5EF4-FFF2-40B4-BE49-F238E27FC236}">
                <a16:creationId xmlns:a16="http://schemas.microsoft.com/office/drawing/2014/main" id="{161A9C46-73A2-417E-8CB7-4883861DFD85}"/>
              </a:ext>
            </a:extLst>
          </p:cNvPr>
          <p:cNvSpPr>
            <a:spLocks noGrp="1"/>
          </p:cNvSpPr>
          <p:nvPr>
            <p:ph type="title" hasCustomPrompt="1"/>
          </p:nvPr>
        </p:nvSpPr>
        <p:spPr>
          <a:xfrm>
            <a:off x="838200" y="294785"/>
            <a:ext cx="10515600" cy="922925"/>
          </a:xfrm>
        </p:spPr>
        <p:txBody>
          <a:bodyPr/>
          <a:lstStyle>
            <a:lvl1pPr algn="ctr">
              <a:defRPr/>
            </a:lvl1pPr>
          </a:lstStyle>
          <a:p>
            <a:r>
              <a:rPr lang="en-US" noProof="0"/>
              <a:t>Slide Title</a:t>
            </a:r>
          </a:p>
        </p:txBody>
      </p:sp>
      <p:sp>
        <p:nvSpPr>
          <p:cNvPr id="4" name="Date Placeholder 3">
            <a:extLst>
              <a:ext uri="{FF2B5EF4-FFF2-40B4-BE49-F238E27FC236}">
                <a16:creationId xmlns:a16="http://schemas.microsoft.com/office/drawing/2014/main" id="{4AADDAFC-779D-4BD0-8C2F-2D1247146EAA}"/>
              </a:ext>
            </a:extLst>
          </p:cNvPr>
          <p:cNvSpPr>
            <a:spLocks noGrp="1"/>
          </p:cNvSpPr>
          <p:nvPr>
            <p:ph type="dt" sz="half" idx="10"/>
          </p:nvPr>
        </p:nvSpPr>
        <p:spPr/>
        <p:txBody>
          <a:bodyPr/>
          <a:lstStyle/>
          <a:p>
            <a:fld id="{080C6EE8-D429-4C26-8B4B-CB983FD1FF6D}" type="datetime1">
              <a:rPr lang="en-US" noProof="0" smtClean="0"/>
              <a:t>8/1/2025</a:t>
            </a:fld>
            <a:endParaRPr lang="en-US" noProof="0" dirty="0"/>
          </a:p>
        </p:txBody>
      </p:sp>
      <p:sp>
        <p:nvSpPr>
          <p:cNvPr id="5" name="Footer Placeholder 4">
            <a:extLst>
              <a:ext uri="{FF2B5EF4-FFF2-40B4-BE49-F238E27FC236}">
                <a16:creationId xmlns:a16="http://schemas.microsoft.com/office/drawing/2014/main" id="{7D12A23B-DDC0-4D8F-980B-E59F1795914A}"/>
              </a:ext>
            </a:extLst>
          </p:cNvPr>
          <p:cNvSpPr>
            <a:spLocks noGrp="1"/>
          </p:cNvSpPr>
          <p:nvPr>
            <p:ph type="ftr" sz="quarter" idx="11"/>
          </p:nvPr>
        </p:nvSpPr>
        <p:spPr/>
        <p:txBody>
          <a:bodyPr/>
          <a:lstStyle/>
          <a:p>
            <a:endParaRPr lang="en-US" noProof="0" dirty="0"/>
          </a:p>
        </p:txBody>
      </p:sp>
      <p:sp>
        <p:nvSpPr>
          <p:cNvPr id="6" name="Slide Number Placeholder 5">
            <a:extLst>
              <a:ext uri="{FF2B5EF4-FFF2-40B4-BE49-F238E27FC236}">
                <a16:creationId xmlns:a16="http://schemas.microsoft.com/office/drawing/2014/main" id="{7B1460EA-FD79-4C61-8E55-754DF5428CE1}"/>
              </a:ext>
            </a:extLst>
          </p:cNvPr>
          <p:cNvSpPr>
            <a:spLocks noGrp="1"/>
          </p:cNvSpPr>
          <p:nvPr>
            <p:ph type="sldNum" sz="quarter" idx="12"/>
          </p:nvPr>
        </p:nvSpPr>
        <p:spPr/>
        <p:txBody>
          <a:bodyPr/>
          <a:lstStyle/>
          <a:p>
            <a:fld id="{E60E4630-A9EC-4A3B-8D7B-72D6B7D7ED5F}" type="slidenum">
              <a:rPr lang="en-US" noProof="0" smtClean="0"/>
              <a:t>‹#›</a:t>
            </a:fld>
            <a:endParaRPr lang="en-US" noProof="0" dirty="0"/>
          </a:p>
        </p:txBody>
      </p:sp>
      <p:sp>
        <p:nvSpPr>
          <p:cNvPr id="10" name="Rectangle 9">
            <a:extLst>
              <a:ext uri="{FF2B5EF4-FFF2-40B4-BE49-F238E27FC236}">
                <a16:creationId xmlns:a16="http://schemas.microsoft.com/office/drawing/2014/main" id="{DDA8216B-1556-4FF5-963A-015714EA0593}"/>
              </a:ext>
            </a:extLst>
          </p:cNvPr>
          <p:cNvSpPr/>
          <p:nvPr userDrawn="1"/>
        </p:nvSpPr>
        <p:spPr>
          <a:xfrm>
            <a:off x="4765800" y="1185233"/>
            <a:ext cx="2660400" cy="18000"/>
          </a:xfrm>
          <a:prstGeom prst="rect">
            <a:avLst/>
          </a:prstGeom>
          <a:gradFill>
            <a:gsLst>
              <a:gs pos="0">
                <a:schemeClr val="accent1"/>
              </a:gs>
              <a:gs pos="54000">
                <a:schemeClr val="bg2"/>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1" name="Graphic 10">
            <a:extLst>
              <a:ext uri="{FF2B5EF4-FFF2-40B4-BE49-F238E27FC236}">
                <a16:creationId xmlns:a16="http://schemas.microsoft.com/office/drawing/2014/main" id="{387DF7E7-0055-4DE3-BD28-AD04335D2DB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520000" y="610173"/>
            <a:ext cx="1152000" cy="1161287"/>
          </a:xfrm>
          <a:prstGeom prst="rect">
            <a:avLst/>
          </a:prstGeom>
        </p:spPr>
      </p:pic>
      <p:pic>
        <p:nvPicPr>
          <p:cNvPr id="33" name="Graphic 32">
            <a:extLst>
              <a:ext uri="{FF2B5EF4-FFF2-40B4-BE49-F238E27FC236}">
                <a16:creationId xmlns:a16="http://schemas.microsoft.com/office/drawing/2014/main" id="{27E4B654-4BC5-4439-B523-15A2EE097546}"/>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52163" y="6020724"/>
            <a:ext cx="1087674" cy="464400"/>
          </a:xfrm>
          <a:prstGeom prst="rect">
            <a:avLst/>
          </a:prstGeom>
        </p:spPr>
      </p:pic>
      <p:pic>
        <p:nvPicPr>
          <p:cNvPr id="36" name="Graphic 35">
            <a:extLst>
              <a:ext uri="{FF2B5EF4-FFF2-40B4-BE49-F238E27FC236}">
                <a16:creationId xmlns:a16="http://schemas.microsoft.com/office/drawing/2014/main" id="{10190E84-B585-490A-A199-F4E54FF66DDE}"/>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514196" y="4494476"/>
            <a:ext cx="1164225" cy="1164225"/>
          </a:xfrm>
          <a:prstGeom prst="rect">
            <a:avLst/>
          </a:prstGeom>
        </p:spPr>
      </p:pic>
      <p:sp>
        <p:nvSpPr>
          <p:cNvPr id="27" name="Picture Placeholder 14">
            <a:extLst>
              <a:ext uri="{FF2B5EF4-FFF2-40B4-BE49-F238E27FC236}">
                <a16:creationId xmlns:a16="http://schemas.microsoft.com/office/drawing/2014/main" id="{4EF5EEF4-65EF-47CF-B001-18214FB39102}"/>
              </a:ext>
            </a:extLst>
          </p:cNvPr>
          <p:cNvSpPr>
            <a:spLocks noGrp="1"/>
          </p:cNvSpPr>
          <p:nvPr>
            <p:ph type="pic" sz="quarter" idx="17"/>
          </p:nvPr>
        </p:nvSpPr>
        <p:spPr>
          <a:xfrm>
            <a:off x="822000" y="1675017"/>
            <a:ext cx="10548000" cy="3276000"/>
          </a:xfrm>
          <a:solidFill>
            <a:schemeClr val="tx1"/>
          </a:solidFill>
          <a:ln w="44450" cap="sq">
            <a:solidFill>
              <a:schemeClr val="bg2"/>
            </a:solidFill>
            <a:miter lim="800000"/>
          </a:ln>
        </p:spPr>
        <p:txBody>
          <a:bodyPr anchor="ctr" anchorCtr="0">
            <a:normAutofit/>
          </a:bodyPr>
          <a:lstStyle>
            <a:lvl1pPr marL="0" indent="0" algn="ctr">
              <a:buNone/>
              <a:defRPr sz="1400"/>
            </a:lvl1pPr>
          </a:lstStyle>
          <a:p>
            <a:r>
              <a:rPr lang="en-US" noProof="0"/>
              <a:t>Click icon to add picture</a:t>
            </a:r>
            <a:endParaRPr lang="en-US" noProof="0" dirty="0"/>
          </a:p>
        </p:txBody>
      </p:sp>
      <p:grpSp>
        <p:nvGrpSpPr>
          <p:cNvPr id="38" name="Group 37">
            <a:extLst>
              <a:ext uri="{FF2B5EF4-FFF2-40B4-BE49-F238E27FC236}">
                <a16:creationId xmlns:a16="http://schemas.microsoft.com/office/drawing/2014/main" id="{6609A901-1C89-40D8-82BA-C626E3118013}"/>
              </a:ext>
            </a:extLst>
          </p:cNvPr>
          <p:cNvGrpSpPr/>
          <p:nvPr userDrawn="1"/>
        </p:nvGrpSpPr>
        <p:grpSpPr>
          <a:xfrm>
            <a:off x="5050200" y="5250114"/>
            <a:ext cx="2091600" cy="533521"/>
            <a:chOff x="2269862" y="5619149"/>
            <a:chExt cx="2091600" cy="533521"/>
          </a:xfrm>
        </p:grpSpPr>
        <p:sp>
          <p:nvSpPr>
            <p:cNvPr id="39" name="Rectangle 38">
              <a:extLst>
                <a:ext uri="{FF2B5EF4-FFF2-40B4-BE49-F238E27FC236}">
                  <a16:creationId xmlns:a16="http://schemas.microsoft.com/office/drawing/2014/main" id="{8DD24A0E-497C-45D9-92C3-D710E4AC6B39}"/>
                </a:ext>
              </a:extLst>
            </p:cNvPr>
            <p:cNvSpPr/>
            <p:nvPr userDrawn="1"/>
          </p:nvSpPr>
          <p:spPr>
            <a:xfrm>
              <a:off x="2269862" y="5682600"/>
              <a:ext cx="2091600" cy="399600"/>
            </a:xfrm>
            <a:prstGeom prst="rect">
              <a:avLst/>
            </a:prstGeom>
            <a:no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0" name="Rectangle 39">
              <a:extLst>
                <a:ext uri="{FF2B5EF4-FFF2-40B4-BE49-F238E27FC236}">
                  <a16:creationId xmlns:a16="http://schemas.microsoft.com/office/drawing/2014/main" id="{52FF488D-DDA8-4E31-8C9B-C5FA9DCACD4D}"/>
                </a:ext>
              </a:extLst>
            </p:cNvPr>
            <p:cNvSpPr/>
            <p:nvPr userDrawn="1"/>
          </p:nvSpPr>
          <p:spPr>
            <a:xfrm>
              <a:off x="2329214" y="5619149"/>
              <a:ext cx="1972896" cy="533521"/>
            </a:xfrm>
            <a:prstGeom prst="rect">
              <a:avLst/>
            </a:prstGeom>
            <a:noFill/>
            <a:ln w="698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1" name="Rectangle 40">
              <a:extLst>
                <a:ext uri="{FF2B5EF4-FFF2-40B4-BE49-F238E27FC236}">
                  <a16:creationId xmlns:a16="http://schemas.microsoft.com/office/drawing/2014/main" id="{ACBCD8D3-E884-4B62-8E53-523C64FFDE36}"/>
                </a:ext>
              </a:extLst>
            </p:cNvPr>
            <p:cNvSpPr/>
            <p:nvPr userDrawn="1"/>
          </p:nvSpPr>
          <p:spPr>
            <a:xfrm>
              <a:off x="2329214" y="5682600"/>
              <a:ext cx="1972896" cy="39960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42" name="Text Placeholder 21">
            <a:extLst>
              <a:ext uri="{FF2B5EF4-FFF2-40B4-BE49-F238E27FC236}">
                <a16:creationId xmlns:a16="http://schemas.microsoft.com/office/drawing/2014/main" id="{5E22F219-F01E-4C9C-870A-815B5C0620D2}"/>
              </a:ext>
            </a:extLst>
          </p:cNvPr>
          <p:cNvSpPr>
            <a:spLocks noGrp="1"/>
          </p:cNvSpPr>
          <p:nvPr>
            <p:ph type="body" sz="quarter" idx="19" hasCustomPrompt="1"/>
          </p:nvPr>
        </p:nvSpPr>
        <p:spPr>
          <a:xfrm>
            <a:off x="5284788" y="5330617"/>
            <a:ext cx="1622425" cy="406400"/>
          </a:xfrm>
        </p:spPr>
        <p:txBody>
          <a:bodyPr>
            <a:noAutofit/>
          </a:bodyPr>
          <a:lstStyle>
            <a:lvl1pPr marL="0" indent="0" algn="ctr">
              <a:buNone/>
              <a:defRPr sz="2000">
                <a:solidFill>
                  <a:schemeClr val="bg2"/>
                </a:solidFill>
              </a:defRPr>
            </a:lvl1pPr>
          </a:lstStyle>
          <a:p>
            <a:pPr lvl="0"/>
            <a:r>
              <a:rPr lang="en-US" noProof="0"/>
              <a:t>photo title</a:t>
            </a:r>
          </a:p>
        </p:txBody>
      </p:sp>
      <p:pic>
        <p:nvPicPr>
          <p:cNvPr id="43" name="Graphic 42">
            <a:extLst>
              <a:ext uri="{FF2B5EF4-FFF2-40B4-BE49-F238E27FC236}">
                <a16:creationId xmlns:a16="http://schemas.microsoft.com/office/drawing/2014/main" id="{43ECADC6-F560-41F8-B495-BE3B18603077}"/>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210000" y="710330"/>
            <a:ext cx="1728000" cy="1728000"/>
          </a:xfrm>
          <a:prstGeom prst="rect">
            <a:avLst/>
          </a:prstGeom>
        </p:spPr>
      </p:pic>
    </p:spTree>
    <p:extLst>
      <p:ext uri="{BB962C8B-B14F-4D97-AF65-F5344CB8AC3E}">
        <p14:creationId xmlns:p14="http://schemas.microsoft.com/office/powerpoint/2010/main" val="25654332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1" name="Graphic 30">
            <a:extLst>
              <a:ext uri="{FF2B5EF4-FFF2-40B4-BE49-F238E27FC236}">
                <a16:creationId xmlns:a16="http://schemas.microsoft.com/office/drawing/2014/main" id="{8E387864-678A-4424-8838-3BFC042CF47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472905" y="1560762"/>
            <a:ext cx="7025096" cy="3891600"/>
          </a:xfrm>
          <a:prstGeom prst="rect">
            <a:avLst/>
          </a:prstGeom>
        </p:spPr>
      </p:pic>
      <p:sp>
        <p:nvSpPr>
          <p:cNvPr id="32" name="Picture Placeholder 14">
            <a:extLst>
              <a:ext uri="{FF2B5EF4-FFF2-40B4-BE49-F238E27FC236}">
                <a16:creationId xmlns:a16="http://schemas.microsoft.com/office/drawing/2014/main" id="{E6CBCED1-5DE9-4CDA-8776-E4149E197506}"/>
              </a:ext>
            </a:extLst>
          </p:cNvPr>
          <p:cNvSpPr>
            <a:spLocks noGrp="1"/>
          </p:cNvSpPr>
          <p:nvPr>
            <p:ph type="pic" sz="quarter" idx="13"/>
          </p:nvPr>
        </p:nvSpPr>
        <p:spPr>
          <a:xfrm>
            <a:off x="4593504" y="1675017"/>
            <a:ext cx="6804000" cy="3663950"/>
          </a:xfrm>
          <a:solidFill>
            <a:schemeClr val="tx1"/>
          </a:solidFill>
          <a:ln w="44450" cap="sq">
            <a:solidFill>
              <a:schemeClr val="bg2"/>
            </a:solidFill>
            <a:miter lim="800000"/>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61A9C46-73A2-417E-8CB7-4883861DFD85}"/>
              </a:ext>
            </a:extLst>
          </p:cNvPr>
          <p:cNvSpPr>
            <a:spLocks noGrp="1"/>
          </p:cNvSpPr>
          <p:nvPr>
            <p:ph type="title" hasCustomPrompt="1"/>
          </p:nvPr>
        </p:nvSpPr>
        <p:spPr>
          <a:xfrm>
            <a:off x="838200" y="294785"/>
            <a:ext cx="10515600" cy="922925"/>
          </a:xfrm>
        </p:spPr>
        <p:txBody>
          <a:bodyPr/>
          <a:lstStyle>
            <a:lvl1pPr algn="ctr">
              <a:defRPr/>
            </a:lvl1pPr>
          </a:lstStyle>
          <a:p>
            <a:r>
              <a:rPr lang="en-US" noProof="0"/>
              <a:t>Slide Title</a:t>
            </a:r>
          </a:p>
        </p:txBody>
      </p:sp>
      <p:sp>
        <p:nvSpPr>
          <p:cNvPr id="4" name="Date Placeholder 3">
            <a:extLst>
              <a:ext uri="{FF2B5EF4-FFF2-40B4-BE49-F238E27FC236}">
                <a16:creationId xmlns:a16="http://schemas.microsoft.com/office/drawing/2014/main" id="{4AADDAFC-779D-4BD0-8C2F-2D1247146EAA}"/>
              </a:ext>
            </a:extLst>
          </p:cNvPr>
          <p:cNvSpPr>
            <a:spLocks noGrp="1"/>
          </p:cNvSpPr>
          <p:nvPr>
            <p:ph type="dt" sz="half" idx="10"/>
          </p:nvPr>
        </p:nvSpPr>
        <p:spPr/>
        <p:txBody>
          <a:bodyPr/>
          <a:lstStyle/>
          <a:p>
            <a:fld id="{080C6EE8-D429-4C26-8B4B-CB983FD1FF6D}" type="datetime1">
              <a:rPr lang="en-US" noProof="0" smtClean="0"/>
              <a:t>8/1/2025</a:t>
            </a:fld>
            <a:endParaRPr lang="en-US" noProof="0" dirty="0"/>
          </a:p>
        </p:txBody>
      </p:sp>
      <p:sp>
        <p:nvSpPr>
          <p:cNvPr id="5" name="Footer Placeholder 4">
            <a:extLst>
              <a:ext uri="{FF2B5EF4-FFF2-40B4-BE49-F238E27FC236}">
                <a16:creationId xmlns:a16="http://schemas.microsoft.com/office/drawing/2014/main" id="{7D12A23B-DDC0-4D8F-980B-E59F1795914A}"/>
              </a:ext>
            </a:extLst>
          </p:cNvPr>
          <p:cNvSpPr>
            <a:spLocks noGrp="1"/>
          </p:cNvSpPr>
          <p:nvPr>
            <p:ph type="ftr" sz="quarter" idx="11"/>
          </p:nvPr>
        </p:nvSpPr>
        <p:spPr/>
        <p:txBody>
          <a:bodyPr/>
          <a:lstStyle/>
          <a:p>
            <a:endParaRPr lang="en-US" noProof="0" dirty="0"/>
          </a:p>
        </p:txBody>
      </p:sp>
      <p:sp>
        <p:nvSpPr>
          <p:cNvPr id="6" name="Slide Number Placeholder 5">
            <a:extLst>
              <a:ext uri="{FF2B5EF4-FFF2-40B4-BE49-F238E27FC236}">
                <a16:creationId xmlns:a16="http://schemas.microsoft.com/office/drawing/2014/main" id="{7B1460EA-FD79-4C61-8E55-754DF5428CE1}"/>
              </a:ext>
            </a:extLst>
          </p:cNvPr>
          <p:cNvSpPr>
            <a:spLocks noGrp="1"/>
          </p:cNvSpPr>
          <p:nvPr>
            <p:ph type="sldNum" sz="quarter" idx="12"/>
          </p:nvPr>
        </p:nvSpPr>
        <p:spPr/>
        <p:txBody>
          <a:bodyPr/>
          <a:lstStyle/>
          <a:p>
            <a:fld id="{E60E4630-A9EC-4A3B-8D7B-72D6B7D7ED5F}" type="slidenum">
              <a:rPr lang="en-US" noProof="0" smtClean="0"/>
              <a:t>‹#›</a:t>
            </a:fld>
            <a:endParaRPr lang="en-US" noProof="0" dirty="0"/>
          </a:p>
        </p:txBody>
      </p:sp>
      <p:sp>
        <p:nvSpPr>
          <p:cNvPr id="10" name="Rectangle 9">
            <a:extLst>
              <a:ext uri="{FF2B5EF4-FFF2-40B4-BE49-F238E27FC236}">
                <a16:creationId xmlns:a16="http://schemas.microsoft.com/office/drawing/2014/main" id="{DDA8216B-1556-4FF5-963A-015714EA0593}"/>
              </a:ext>
            </a:extLst>
          </p:cNvPr>
          <p:cNvSpPr/>
          <p:nvPr userDrawn="1"/>
        </p:nvSpPr>
        <p:spPr>
          <a:xfrm>
            <a:off x="4765800" y="1185233"/>
            <a:ext cx="2660400" cy="18000"/>
          </a:xfrm>
          <a:prstGeom prst="rect">
            <a:avLst/>
          </a:prstGeom>
          <a:gradFill>
            <a:gsLst>
              <a:gs pos="0">
                <a:schemeClr val="accent1"/>
              </a:gs>
              <a:gs pos="54000">
                <a:schemeClr val="bg2"/>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1" name="Graphic 10">
            <a:extLst>
              <a:ext uri="{FF2B5EF4-FFF2-40B4-BE49-F238E27FC236}">
                <a16:creationId xmlns:a16="http://schemas.microsoft.com/office/drawing/2014/main" id="{387DF7E7-0055-4DE3-BD28-AD04335D2DB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520000" y="610173"/>
            <a:ext cx="1152000" cy="1161287"/>
          </a:xfrm>
          <a:prstGeom prst="rect">
            <a:avLst/>
          </a:prstGeom>
        </p:spPr>
      </p:pic>
      <p:pic>
        <p:nvPicPr>
          <p:cNvPr id="33" name="Graphic 32">
            <a:extLst>
              <a:ext uri="{FF2B5EF4-FFF2-40B4-BE49-F238E27FC236}">
                <a16:creationId xmlns:a16="http://schemas.microsoft.com/office/drawing/2014/main" id="{27E4B654-4BC5-4439-B523-15A2EE097546}"/>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52163" y="6020724"/>
            <a:ext cx="1087674" cy="464400"/>
          </a:xfrm>
          <a:prstGeom prst="rect">
            <a:avLst/>
          </a:prstGeom>
        </p:spPr>
      </p:pic>
      <p:pic>
        <p:nvPicPr>
          <p:cNvPr id="37" name="Graphic 36">
            <a:extLst>
              <a:ext uri="{FF2B5EF4-FFF2-40B4-BE49-F238E27FC236}">
                <a16:creationId xmlns:a16="http://schemas.microsoft.com/office/drawing/2014/main" id="{1EF980C2-A3F1-4A05-9697-ABC2FFD25CC8}"/>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262021" y="718514"/>
            <a:ext cx="1728000" cy="1728000"/>
          </a:xfrm>
          <a:prstGeom prst="rect">
            <a:avLst/>
          </a:prstGeom>
        </p:spPr>
      </p:pic>
      <p:grpSp>
        <p:nvGrpSpPr>
          <p:cNvPr id="25" name="Group 24">
            <a:extLst>
              <a:ext uri="{FF2B5EF4-FFF2-40B4-BE49-F238E27FC236}">
                <a16:creationId xmlns:a16="http://schemas.microsoft.com/office/drawing/2014/main" id="{4BE537D5-E629-4339-81CF-EE1F24FE64ED}"/>
              </a:ext>
            </a:extLst>
          </p:cNvPr>
          <p:cNvGrpSpPr/>
          <p:nvPr userDrawn="1"/>
        </p:nvGrpSpPr>
        <p:grpSpPr>
          <a:xfrm>
            <a:off x="6949704" y="5622089"/>
            <a:ext cx="2091600" cy="533521"/>
            <a:chOff x="2269862" y="5619149"/>
            <a:chExt cx="2091600" cy="533521"/>
          </a:xfrm>
        </p:grpSpPr>
        <p:sp>
          <p:nvSpPr>
            <p:cNvPr id="26" name="Rectangle 25">
              <a:extLst>
                <a:ext uri="{FF2B5EF4-FFF2-40B4-BE49-F238E27FC236}">
                  <a16:creationId xmlns:a16="http://schemas.microsoft.com/office/drawing/2014/main" id="{29F3DC5A-4053-460C-885B-F4EFC4C4959F}"/>
                </a:ext>
              </a:extLst>
            </p:cNvPr>
            <p:cNvSpPr/>
            <p:nvPr userDrawn="1"/>
          </p:nvSpPr>
          <p:spPr>
            <a:xfrm>
              <a:off x="2269862" y="5682600"/>
              <a:ext cx="2091600" cy="399600"/>
            </a:xfrm>
            <a:prstGeom prst="rect">
              <a:avLst/>
            </a:prstGeom>
            <a:no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Rectangle 26">
              <a:extLst>
                <a:ext uri="{FF2B5EF4-FFF2-40B4-BE49-F238E27FC236}">
                  <a16:creationId xmlns:a16="http://schemas.microsoft.com/office/drawing/2014/main" id="{FD0EFA39-7E11-44FC-8B06-12B5A240EB16}"/>
                </a:ext>
              </a:extLst>
            </p:cNvPr>
            <p:cNvSpPr/>
            <p:nvPr userDrawn="1"/>
          </p:nvSpPr>
          <p:spPr>
            <a:xfrm>
              <a:off x="2329214" y="5619149"/>
              <a:ext cx="1972896" cy="533521"/>
            </a:xfrm>
            <a:prstGeom prst="rect">
              <a:avLst/>
            </a:prstGeom>
            <a:noFill/>
            <a:ln w="698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Rectangle 33">
              <a:extLst>
                <a:ext uri="{FF2B5EF4-FFF2-40B4-BE49-F238E27FC236}">
                  <a16:creationId xmlns:a16="http://schemas.microsoft.com/office/drawing/2014/main" id="{AF26AD1D-1A90-4A79-9774-85D33F728E5B}"/>
                </a:ext>
              </a:extLst>
            </p:cNvPr>
            <p:cNvSpPr/>
            <p:nvPr userDrawn="1"/>
          </p:nvSpPr>
          <p:spPr>
            <a:xfrm>
              <a:off x="2329214" y="5682600"/>
              <a:ext cx="1972896" cy="399600"/>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5" name="Text Placeholder 21">
            <a:extLst>
              <a:ext uri="{FF2B5EF4-FFF2-40B4-BE49-F238E27FC236}">
                <a16:creationId xmlns:a16="http://schemas.microsoft.com/office/drawing/2014/main" id="{733AB1F5-8025-4875-8F0A-4A594C29A6BA}"/>
              </a:ext>
            </a:extLst>
          </p:cNvPr>
          <p:cNvSpPr>
            <a:spLocks noGrp="1"/>
          </p:cNvSpPr>
          <p:nvPr>
            <p:ph type="body" sz="quarter" idx="16" hasCustomPrompt="1"/>
          </p:nvPr>
        </p:nvSpPr>
        <p:spPr>
          <a:xfrm>
            <a:off x="7184292" y="5702592"/>
            <a:ext cx="1622425" cy="406400"/>
          </a:xfrm>
        </p:spPr>
        <p:txBody>
          <a:bodyPr>
            <a:noAutofit/>
          </a:bodyPr>
          <a:lstStyle>
            <a:lvl1pPr marL="0" indent="0" algn="ctr">
              <a:buNone/>
              <a:defRPr sz="2000">
                <a:solidFill>
                  <a:schemeClr val="bg2"/>
                </a:solidFill>
              </a:defRPr>
            </a:lvl1pPr>
          </a:lstStyle>
          <a:p>
            <a:pPr lvl="0"/>
            <a:r>
              <a:rPr lang="en-US" noProof="0"/>
              <a:t>photo title</a:t>
            </a:r>
          </a:p>
        </p:txBody>
      </p:sp>
      <p:sp>
        <p:nvSpPr>
          <p:cNvPr id="28" name="Rectangle 27">
            <a:extLst>
              <a:ext uri="{FF2B5EF4-FFF2-40B4-BE49-F238E27FC236}">
                <a16:creationId xmlns:a16="http://schemas.microsoft.com/office/drawing/2014/main" id="{A4B4A2D8-E9E8-4DCA-A530-B8E27ED73725}"/>
              </a:ext>
            </a:extLst>
          </p:cNvPr>
          <p:cNvSpPr/>
          <p:nvPr userDrawn="1"/>
        </p:nvSpPr>
        <p:spPr>
          <a:xfrm>
            <a:off x="686885" y="1635551"/>
            <a:ext cx="3204000" cy="3726000"/>
          </a:xfrm>
          <a:prstGeom prst="rect">
            <a:avLst/>
          </a:prstGeom>
          <a:no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Rectangle 28">
            <a:extLst>
              <a:ext uri="{FF2B5EF4-FFF2-40B4-BE49-F238E27FC236}">
                <a16:creationId xmlns:a16="http://schemas.microsoft.com/office/drawing/2014/main" id="{87442C19-EB3A-4373-8827-C64BB5F022C2}"/>
              </a:ext>
            </a:extLst>
          </p:cNvPr>
          <p:cNvSpPr/>
          <p:nvPr userDrawn="1"/>
        </p:nvSpPr>
        <p:spPr>
          <a:xfrm>
            <a:off x="758885" y="1560762"/>
            <a:ext cx="3060000" cy="3875579"/>
          </a:xfrm>
          <a:prstGeom prst="rect">
            <a:avLst/>
          </a:prstGeom>
          <a:noFill/>
          <a:ln w="698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Text Placeholder 21">
            <a:extLst>
              <a:ext uri="{FF2B5EF4-FFF2-40B4-BE49-F238E27FC236}">
                <a16:creationId xmlns:a16="http://schemas.microsoft.com/office/drawing/2014/main" id="{7D272F48-7CA4-4FA5-AB32-FAB13026F938}"/>
              </a:ext>
            </a:extLst>
          </p:cNvPr>
          <p:cNvSpPr>
            <a:spLocks noGrp="1"/>
          </p:cNvSpPr>
          <p:nvPr>
            <p:ph type="body" sz="quarter" idx="19"/>
          </p:nvPr>
        </p:nvSpPr>
        <p:spPr>
          <a:xfrm>
            <a:off x="1015777" y="1821941"/>
            <a:ext cx="2648308" cy="3353220"/>
          </a:xfrm>
        </p:spPr>
        <p:txBody>
          <a:bodyPr anchor="ctr" anchorCtr="0">
            <a:noAutofit/>
          </a:bodyPr>
          <a:lstStyle>
            <a:lvl1pPr marL="0" indent="0" algn="l">
              <a:buNone/>
              <a:defRPr sz="1600">
                <a:solidFill>
                  <a:schemeClr val="bg2"/>
                </a:solidFill>
              </a:defRPr>
            </a:lvl1pPr>
          </a:lstStyle>
          <a:p>
            <a:pPr lvl="0"/>
            <a:r>
              <a:rPr lang="en-US" noProof="0"/>
              <a:t>Click to edit Master text styles</a:t>
            </a:r>
          </a:p>
        </p:txBody>
      </p:sp>
      <p:sp>
        <p:nvSpPr>
          <p:cNvPr id="22" name="Freeform: Shape 21">
            <a:extLst>
              <a:ext uri="{FF2B5EF4-FFF2-40B4-BE49-F238E27FC236}">
                <a16:creationId xmlns:a16="http://schemas.microsoft.com/office/drawing/2014/main" id="{E5DE8FAB-E151-479E-819E-2E9BF2E78030}"/>
              </a:ext>
            </a:extLst>
          </p:cNvPr>
          <p:cNvSpPr/>
          <p:nvPr userDrawn="1"/>
        </p:nvSpPr>
        <p:spPr>
          <a:xfrm>
            <a:off x="758885" y="1635551"/>
            <a:ext cx="3060000" cy="3726000"/>
          </a:xfrm>
          <a:custGeom>
            <a:avLst/>
            <a:gdLst>
              <a:gd name="connsiteX0" fmla="*/ 0 w 3060000"/>
              <a:gd name="connsiteY0" fmla="*/ 0 h 3726000"/>
              <a:gd name="connsiteX1" fmla="*/ 3060000 w 3060000"/>
              <a:gd name="connsiteY1" fmla="*/ 0 h 3726000"/>
              <a:gd name="connsiteX2" fmla="*/ 3060000 w 3060000"/>
              <a:gd name="connsiteY2" fmla="*/ 3726000 h 3726000"/>
              <a:gd name="connsiteX3" fmla="*/ 0 w 3060000"/>
              <a:gd name="connsiteY3" fmla="*/ 3726000 h 3726000"/>
            </a:gdLst>
            <a:ahLst/>
            <a:cxnLst>
              <a:cxn ang="0">
                <a:pos x="connsiteX0" y="connsiteY0"/>
              </a:cxn>
              <a:cxn ang="0">
                <a:pos x="connsiteX1" y="connsiteY1"/>
              </a:cxn>
              <a:cxn ang="0">
                <a:pos x="connsiteX2" y="connsiteY2"/>
              </a:cxn>
              <a:cxn ang="0">
                <a:pos x="connsiteX3" y="connsiteY3"/>
              </a:cxn>
            </a:cxnLst>
            <a:rect l="l" t="t" r="r" b="b"/>
            <a:pathLst>
              <a:path w="3060000" h="3726000">
                <a:moveTo>
                  <a:pt x="0" y="0"/>
                </a:moveTo>
                <a:lnTo>
                  <a:pt x="3060000" y="0"/>
                </a:lnTo>
                <a:lnTo>
                  <a:pt x="3060000" y="3726000"/>
                </a:lnTo>
                <a:lnTo>
                  <a:pt x="0" y="3726000"/>
                </a:lnTo>
                <a:close/>
              </a:path>
            </a:pathLst>
          </a:custGeom>
          <a:noFill/>
          <a:ln w="317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pic>
        <p:nvPicPr>
          <p:cNvPr id="36" name="Graphic 35">
            <a:extLst>
              <a:ext uri="{FF2B5EF4-FFF2-40B4-BE49-F238E27FC236}">
                <a16:creationId xmlns:a16="http://schemas.microsoft.com/office/drawing/2014/main" id="{10190E84-B585-490A-A199-F4E54FF66DDE}"/>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6209" y="4567862"/>
            <a:ext cx="1728000" cy="1728000"/>
          </a:xfrm>
          <a:prstGeom prst="rect">
            <a:avLst/>
          </a:prstGeom>
        </p:spPr>
      </p:pic>
    </p:spTree>
    <p:extLst>
      <p:ext uri="{BB962C8B-B14F-4D97-AF65-F5344CB8AC3E}">
        <p14:creationId xmlns:p14="http://schemas.microsoft.com/office/powerpoint/2010/main" val="20905370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a:extLst>
              <a:ext uri="{C183D7F6-B498-43B3-948B-1728B52AA6E4}">
                <adec:decorative xmlns:adec="http://schemas.microsoft.com/office/drawing/2017/decorative" val="1"/>
              </a:ext>
            </a:extLst>
          </p:cNvPr>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hasCustomPrompt="1"/>
          </p:nvPr>
        </p:nvSpPr>
        <p:spPr>
          <a:xfrm>
            <a:off x="1078523" y="1098388"/>
            <a:ext cx="10318418" cy="4394988"/>
          </a:xfrm>
        </p:spPr>
        <p:txBody>
          <a:bodyPr anchor="ctr">
            <a:noAutofit/>
          </a:bodyPr>
          <a:lstStyle>
            <a:lvl1pPr algn="ctr">
              <a:defRPr sz="10000" spc="800" baseline="0"/>
            </a:lvl1pPr>
          </a:lstStyle>
          <a:p>
            <a:r>
              <a:rPr lang="en-US" dirty="0"/>
              <a:t>Click to add title</a:t>
            </a:r>
          </a:p>
        </p:txBody>
      </p:sp>
      <p:sp>
        <p:nvSpPr>
          <p:cNvPr id="3" name="Subtitle 2"/>
          <p:cNvSpPr>
            <a:spLocks noGrp="1"/>
          </p:cNvSpPr>
          <p:nvPr>
            <p:ph type="subTitle" idx="1" hasCustomPrompt="1"/>
          </p:nvPr>
        </p:nvSpPr>
        <p:spPr>
          <a:xfrm>
            <a:off x="1078523" y="5953318"/>
            <a:ext cx="10318418" cy="742279"/>
          </a:xfrm>
        </p:spPr>
        <p:txBody>
          <a:bodyPr anchor="ctr">
            <a:normAutofit/>
          </a:bodyPr>
          <a:lstStyle>
            <a:lvl1pPr marL="0" indent="0" algn="ctr">
              <a:lnSpc>
                <a:spcPct val="100000"/>
              </a:lnSpc>
              <a:buNone/>
              <a:defRPr sz="2800" b="0" i="0" cap="all" spc="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3" name="Rectangle 12">
            <a:extLst>
              <a:ext uri="{C183D7F6-B498-43B3-948B-1728B52AA6E4}">
                <adec:decorative xmlns:adec="http://schemas.microsoft.com/office/drawing/2017/decorative" val="1"/>
              </a:ext>
            </a:extLst>
          </p:cNvP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091834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379454E9-64A4-5BCD-DBB2-0A8C474610FE}"/>
              </a:ext>
              <a:ext uri="{C183D7F6-B498-43B3-948B-1728B52AA6E4}">
                <adec:decorative xmlns:adec="http://schemas.microsoft.com/office/drawing/2017/decorative" val="1"/>
              </a:ext>
            </a:extLst>
          </p:cNvPr>
          <p:cNvSpPr/>
          <p:nvPr userDrawn="1"/>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8" name="Rectangle 7">
            <a:extLst>
              <a:ext uri="{FF2B5EF4-FFF2-40B4-BE49-F238E27FC236}">
                <a16:creationId xmlns:a16="http://schemas.microsoft.com/office/drawing/2014/main" id="{6077EF47-0E28-324A-BFDB-6DA237E7E060}"/>
              </a:ext>
              <a:ext uri="{C183D7F6-B498-43B3-948B-1728B52AA6E4}">
                <adec:decorative xmlns:adec="http://schemas.microsoft.com/office/drawing/2017/decorative" val="1"/>
              </a:ext>
            </a:extLst>
          </p:cNvPr>
          <p:cNvSpPr/>
          <p:nvPr userDrawn="1"/>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1251677" y="382385"/>
            <a:ext cx="10523379" cy="1800098"/>
          </a:xfrm>
        </p:spPr>
        <p:txBody>
          <a:bodyPr>
            <a:normAutofit/>
          </a:bodyPr>
          <a:lstStyle>
            <a:lvl1pPr>
              <a:defRPr sz="4000"/>
            </a:lvl1pPr>
          </a:lstStyle>
          <a:p>
            <a:r>
              <a:rPr lang="en-US" dirty="0"/>
              <a:t>Click to add title</a:t>
            </a:r>
          </a:p>
        </p:txBody>
      </p:sp>
      <p:sp>
        <p:nvSpPr>
          <p:cNvPr id="3" name="Content Placeholder 2"/>
          <p:cNvSpPr>
            <a:spLocks noGrp="1"/>
          </p:cNvSpPr>
          <p:nvPr>
            <p:ph idx="1" hasCustomPrompt="1"/>
          </p:nvPr>
        </p:nvSpPr>
        <p:spPr>
          <a:xfrm>
            <a:off x="1251677" y="2286001"/>
            <a:ext cx="10523379" cy="3593591"/>
          </a:xfrm>
        </p:spPr>
        <p:txBody>
          <a:bodyPr>
            <a:normAutofit/>
          </a:bodyPr>
          <a:lstStyle>
            <a:lvl1pPr>
              <a:defRPr sz="2800"/>
            </a:lvl1pPr>
            <a:lvl2pPr>
              <a:defRPr sz="2800"/>
            </a:lvl2pPr>
            <a:lvl3pPr>
              <a:defRPr sz="2800"/>
            </a:lvl3pPr>
            <a:lvl4pPr>
              <a:defRPr sz="2800"/>
            </a:lvl4pPr>
            <a:lvl5pPr>
              <a:defRPr sz="2800"/>
            </a:lvl5pPr>
          </a:lstStyle>
          <a:p>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F63B152-7103-4FFE-90AC-D94EB7F44A7E}" type="datetimeFigureOut">
              <a:rPr lang="en-US" smtClean="0"/>
              <a:t>8/1/2025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9DD5A9-4EF1-497E-92EF-2D23CF305E03}" type="slidenum">
              <a:rPr lang="en-US" smtClean="0"/>
              <a:t>‹#›</a:t>
            </a:fld>
            <a:endParaRPr lang="en-US" dirty="0"/>
          </a:p>
        </p:txBody>
      </p:sp>
    </p:spTree>
    <p:extLst>
      <p:ext uri="{BB962C8B-B14F-4D97-AF65-F5344CB8AC3E}">
        <p14:creationId xmlns:p14="http://schemas.microsoft.com/office/powerpoint/2010/main" val="14475249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86875113-6CF9-DCB5-3194-7B5DC7DB758A}"/>
              </a:ext>
              <a:ext uri="{C183D7F6-B498-43B3-948B-1728B52AA6E4}">
                <adec:decorative xmlns:adec="http://schemas.microsoft.com/office/drawing/2017/decorative" val="1"/>
              </a:ext>
            </a:extLst>
          </p:cNvPr>
          <p:cNvSpPr/>
          <p:nvPr userDrawn="1"/>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9" name="Rectangle 8">
            <a:extLst>
              <a:ext uri="{FF2B5EF4-FFF2-40B4-BE49-F238E27FC236}">
                <a16:creationId xmlns:a16="http://schemas.microsoft.com/office/drawing/2014/main" id="{A97A9FEF-52A0-808F-183C-E69D0BD7DEB7}"/>
              </a:ext>
              <a:ext uri="{C183D7F6-B498-43B3-948B-1728B52AA6E4}">
                <adec:decorative xmlns:adec="http://schemas.microsoft.com/office/drawing/2017/decorative" val="1"/>
              </a:ext>
            </a:extLst>
          </p:cNvPr>
          <p:cNvSpPr/>
          <p:nvPr userDrawn="1"/>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1251678" y="655604"/>
            <a:ext cx="4028348" cy="5387886"/>
          </a:xfrm>
        </p:spPr>
        <p:txBody>
          <a:bodyPr anchor="ctr">
            <a:normAutofit/>
          </a:bodyPr>
          <a:lstStyle>
            <a:lvl1pPr algn="l">
              <a:defRPr sz="4000"/>
            </a:lvl1pPr>
          </a:lstStyle>
          <a:p>
            <a:r>
              <a:rPr lang="en-US" dirty="0"/>
              <a:t>Click to add title</a:t>
            </a:r>
          </a:p>
        </p:txBody>
      </p:sp>
      <p:sp>
        <p:nvSpPr>
          <p:cNvPr id="3" name="Content Placeholder 2"/>
          <p:cNvSpPr>
            <a:spLocks noGrp="1"/>
          </p:cNvSpPr>
          <p:nvPr>
            <p:ph idx="1" hasCustomPrompt="1"/>
          </p:nvPr>
        </p:nvSpPr>
        <p:spPr>
          <a:xfrm>
            <a:off x="5280026" y="655604"/>
            <a:ext cx="5986078" cy="5387886"/>
          </a:xfrm>
        </p:spPr>
        <p:txBody>
          <a:bodyPr>
            <a:normAutofit/>
          </a:bodyPr>
          <a:lstStyle>
            <a:lvl1pPr>
              <a:defRPr sz="2800"/>
            </a:lvl1pPr>
            <a:lvl2pPr>
              <a:defRPr sz="2800"/>
            </a:lvl2pPr>
            <a:lvl3pPr>
              <a:defRPr sz="2800"/>
            </a:lvl3pPr>
            <a:lvl4pPr>
              <a:defRPr sz="2800"/>
            </a:lvl4pPr>
            <a:lvl5pPr>
              <a:defRPr sz="2800"/>
            </a:lvl5pPr>
          </a:lstStyle>
          <a:p>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F63B152-7103-4FFE-90AC-D94EB7F44A7E}" type="datetimeFigureOut">
              <a:rPr lang="en-US" smtClean="0"/>
              <a:t>8/1/2025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9DD5A9-4EF1-497E-92EF-2D23CF305E03}" type="slidenum">
              <a:rPr lang="en-US" smtClean="0"/>
              <a:t>‹#›</a:t>
            </a:fld>
            <a:endParaRPr lang="en-US" dirty="0"/>
          </a:p>
        </p:txBody>
      </p:sp>
    </p:spTree>
    <p:extLst>
      <p:ext uri="{BB962C8B-B14F-4D97-AF65-F5344CB8AC3E}">
        <p14:creationId xmlns:p14="http://schemas.microsoft.com/office/powerpoint/2010/main" val="6234011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3">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82629D6-C81C-6C07-314D-B2D901A71DD9}"/>
              </a:ext>
              <a:ext uri="{C183D7F6-B498-43B3-948B-1728B52AA6E4}">
                <adec:decorative xmlns:adec="http://schemas.microsoft.com/office/drawing/2017/decorative" val="1"/>
              </a:ext>
            </a:extLst>
          </p:cNvPr>
          <p:cNvGrpSpPr/>
          <p:nvPr userDrawn="1"/>
        </p:nvGrpSpPr>
        <p:grpSpPr>
          <a:xfrm>
            <a:off x="0" y="0"/>
            <a:ext cx="12192000" cy="6858000"/>
            <a:chOff x="0" y="0"/>
            <a:chExt cx="12192000" cy="6858000"/>
          </a:xfrm>
        </p:grpSpPr>
        <p:sp>
          <p:nvSpPr>
            <p:cNvPr id="14" name="Rectangle 13">
              <a:extLst>
                <a:ext uri="{FF2B5EF4-FFF2-40B4-BE49-F238E27FC236}">
                  <a16:creationId xmlns:a16="http://schemas.microsoft.com/office/drawing/2014/main" id="{C7006ED6-1912-6865-5D19-6FCA22094F1E}"/>
                </a:ext>
              </a:extLst>
            </p:cNvPr>
            <p:cNvSpPr/>
            <p:nvPr userDrawn="1"/>
          </p:nvSpPr>
          <p:spPr>
            <a:xfrm>
              <a:off x="5530964" y="0"/>
              <a:ext cx="6661036"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6CD54FFD-5890-0058-F8A8-53847637E554}"/>
                </a:ext>
              </a:extLst>
            </p:cNvPr>
            <p:cNvGrpSpPr/>
            <p:nvPr userDrawn="1"/>
          </p:nvGrpSpPr>
          <p:grpSpPr>
            <a:xfrm>
              <a:off x="196964" y="0"/>
              <a:ext cx="7377024" cy="6858000"/>
              <a:chOff x="196964" y="0"/>
              <a:chExt cx="7377024" cy="6858000"/>
            </a:xfrm>
          </p:grpSpPr>
          <p:sp>
            <p:nvSpPr>
              <p:cNvPr id="10" name="Freeform 6" title="Left scallop edge">
                <a:extLst>
                  <a:ext uri="{FF2B5EF4-FFF2-40B4-BE49-F238E27FC236}">
                    <a16:creationId xmlns:a16="http://schemas.microsoft.com/office/drawing/2014/main" id="{79990210-1F9B-2CE1-E438-60E6728E96E4}"/>
                  </a:ext>
                </a:extLst>
              </p:cNvPr>
              <p:cNvSpPr/>
              <p:nvPr userDrawn="1"/>
            </p:nvSpPr>
            <p:spPr bwMode="auto">
              <a:xfrm>
                <a:off x="6688163"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bg2">
                  <a:lumMod val="90000"/>
                </a:schemeClr>
              </a:solidFill>
              <a:ln w="0">
                <a:noFill/>
                <a:prstDash val="solid"/>
                <a:round/>
                <a:headEnd/>
                <a:tailEnd/>
              </a:ln>
            </p:spPr>
          </p:sp>
          <p:sp>
            <p:nvSpPr>
              <p:cNvPr id="11" name="Rectangle 10">
                <a:extLst>
                  <a:ext uri="{FF2B5EF4-FFF2-40B4-BE49-F238E27FC236}">
                    <a16:creationId xmlns:a16="http://schemas.microsoft.com/office/drawing/2014/main" id="{114EED43-19C6-3D75-5205-DBAE6551B347}"/>
                  </a:ext>
                </a:extLst>
              </p:cNvPr>
              <p:cNvSpPr/>
              <p:nvPr userDrawn="1"/>
            </p:nvSpPr>
            <p:spPr>
              <a:xfrm>
                <a:off x="196964" y="0"/>
                <a:ext cx="6661036" cy="685800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title="right edge border">
              <a:extLst>
                <a:ext uri="{FF2B5EF4-FFF2-40B4-BE49-F238E27FC236}">
                  <a16:creationId xmlns:a16="http://schemas.microsoft.com/office/drawing/2014/main" id="{774323D2-93FE-5FD5-676F-452C98106A6E}"/>
                </a:ext>
              </a:extLst>
            </p:cNvPr>
            <p:cNvSpPr/>
            <p:nvPr userDrawn="1"/>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hasCustomPrompt="1"/>
          </p:nvPr>
        </p:nvSpPr>
        <p:spPr>
          <a:xfrm>
            <a:off x="8039820" y="382385"/>
            <a:ext cx="3709358" cy="5742370"/>
          </a:xfrm>
        </p:spPr>
        <p:txBody>
          <a:bodyPr anchor="ctr">
            <a:normAutofit/>
          </a:bodyPr>
          <a:lstStyle>
            <a:lvl1pPr>
              <a:defRPr sz="4000"/>
            </a:lvl1pPr>
          </a:lstStyle>
          <a:p>
            <a:r>
              <a:rPr lang="en-US" dirty="0"/>
              <a:t>Click to add title</a:t>
            </a:r>
          </a:p>
        </p:txBody>
      </p:sp>
      <p:sp>
        <p:nvSpPr>
          <p:cNvPr id="3" name="Content Placeholder 2"/>
          <p:cNvSpPr>
            <a:spLocks noGrp="1"/>
          </p:cNvSpPr>
          <p:nvPr>
            <p:ph idx="1" hasCustomPrompt="1"/>
          </p:nvPr>
        </p:nvSpPr>
        <p:spPr>
          <a:xfrm>
            <a:off x="776376" y="508959"/>
            <a:ext cx="6305911" cy="5615796"/>
          </a:xfrm>
        </p:spPr>
        <p:txBody>
          <a:bodyPr>
            <a:normAutofit/>
          </a:bodyPr>
          <a:lstStyle>
            <a:lvl1pPr>
              <a:defRPr sz="2800"/>
            </a:lvl1pPr>
            <a:lvl2pPr>
              <a:defRPr sz="2800"/>
            </a:lvl2pPr>
            <a:lvl3pPr>
              <a:defRPr sz="2800"/>
            </a:lvl3pPr>
            <a:lvl4pPr>
              <a:defRPr sz="2800"/>
            </a:lvl4pPr>
            <a:lvl5pPr>
              <a:defRPr sz="2800"/>
            </a:lvl5pPr>
          </a:lstStyle>
          <a:p>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F63B152-7103-4FFE-90AC-D94EB7F44A7E}" type="datetimeFigureOut">
              <a:rPr lang="en-US" smtClean="0"/>
              <a:t>8/1/2025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9DD5A9-4EF1-497E-92EF-2D23CF305E03}" type="slidenum">
              <a:rPr lang="en-US" smtClean="0"/>
              <a:t>‹#›</a:t>
            </a:fld>
            <a:endParaRPr lang="en-US" dirty="0"/>
          </a:p>
        </p:txBody>
      </p:sp>
    </p:spTree>
    <p:extLst>
      <p:ext uri="{BB962C8B-B14F-4D97-AF65-F5344CB8AC3E}">
        <p14:creationId xmlns:p14="http://schemas.microsoft.com/office/powerpoint/2010/main" val="6370175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4">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D9CA508-3C86-3580-504F-B66601B72530}"/>
              </a:ext>
              <a:ext uri="{C183D7F6-B498-43B3-948B-1728B52AA6E4}">
                <adec:decorative xmlns:adec="http://schemas.microsoft.com/office/drawing/2017/decorative" val="1"/>
              </a:ext>
            </a:extLst>
          </p:cNvPr>
          <p:cNvGrpSpPr/>
          <p:nvPr userDrawn="1"/>
        </p:nvGrpSpPr>
        <p:grpSpPr>
          <a:xfrm>
            <a:off x="0" y="0"/>
            <a:ext cx="12198688" cy="6858000"/>
            <a:chOff x="0" y="0"/>
            <a:chExt cx="12198688" cy="6858000"/>
          </a:xfrm>
        </p:grpSpPr>
        <p:sp>
          <p:nvSpPr>
            <p:cNvPr id="14" name="Rectangle 13">
              <a:extLst>
                <a:ext uri="{FF2B5EF4-FFF2-40B4-BE49-F238E27FC236}">
                  <a16:creationId xmlns:a16="http://schemas.microsoft.com/office/drawing/2014/main" id="{C7006ED6-1912-6865-5D19-6FCA22094F1E}"/>
                </a:ext>
              </a:extLst>
            </p:cNvPr>
            <p:cNvSpPr/>
            <p:nvPr userDrawn="1"/>
          </p:nvSpPr>
          <p:spPr>
            <a:xfrm>
              <a:off x="5727928" y="0"/>
              <a:ext cx="647076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title="Left scallop edge">
              <a:extLst>
                <a:ext uri="{FF2B5EF4-FFF2-40B4-BE49-F238E27FC236}">
                  <a16:creationId xmlns:a16="http://schemas.microsoft.com/office/drawing/2014/main" id="{79990210-1F9B-2CE1-E438-60E6728E96E4}"/>
                </a:ext>
              </a:extLst>
            </p:cNvPr>
            <p:cNvSpPr/>
            <p:nvPr userDrawn="1"/>
          </p:nvSpPr>
          <p:spPr bwMode="auto">
            <a:xfrm>
              <a:off x="5399865"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solidFill>
            <a:ln w="0">
              <a:noFill/>
              <a:prstDash val="solid"/>
              <a:round/>
              <a:headEnd/>
              <a:tailEnd/>
            </a:ln>
          </p:spPr>
        </p:sp>
        <p:sp>
          <p:nvSpPr>
            <p:cNvPr id="11" name="Rectangle 10">
              <a:extLst>
                <a:ext uri="{FF2B5EF4-FFF2-40B4-BE49-F238E27FC236}">
                  <a16:creationId xmlns:a16="http://schemas.microsoft.com/office/drawing/2014/main" id="{114EED43-19C6-3D75-5205-DBAE6551B347}"/>
                </a:ext>
              </a:extLst>
            </p:cNvPr>
            <p:cNvSpPr/>
            <p:nvPr userDrawn="1"/>
          </p:nvSpPr>
          <p:spPr>
            <a:xfrm>
              <a:off x="196964" y="0"/>
              <a:ext cx="5334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title="right edge border">
              <a:extLst>
                <a:ext uri="{FF2B5EF4-FFF2-40B4-BE49-F238E27FC236}">
                  <a16:creationId xmlns:a16="http://schemas.microsoft.com/office/drawing/2014/main" id="{774323D2-93FE-5FD5-676F-452C98106A6E}"/>
                </a:ext>
              </a:extLst>
            </p:cNvPr>
            <p:cNvSpPr/>
            <p:nvPr userDrawn="1"/>
          </p:nvSpPr>
          <p:spPr>
            <a:xfrm>
              <a:off x="0" y="0"/>
              <a:ext cx="283464"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userDrawn="1">
            <p:ph type="title" hasCustomPrompt="1"/>
          </p:nvPr>
        </p:nvSpPr>
        <p:spPr>
          <a:xfrm>
            <a:off x="934958" y="526210"/>
            <a:ext cx="4464908" cy="5817106"/>
          </a:xfrm>
        </p:spPr>
        <p:txBody>
          <a:bodyPr anchor="ctr">
            <a:normAutofit/>
          </a:bodyPr>
          <a:lstStyle>
            <a:lvl1pPr>
              <a:defRPr sz="4000"/>
            </a:lvl1pPr>
          </a:lstStyle>
          <a:p>
            <a:r>
              <a:rPr lang="en-US" dirty="0"/>
              <a:t>Click to add title</a:t>
            </a:r>
          </a:p>
        </p:txBody>
      </p:sp>
      <p:sp>
        <p:nvSpPr>
          <p:cNvPr id="3" name="Content Placeholder 2"/>
          <p:cNvSpPr>
            <a:spLocks noGrp="1"/>
          </p:cNvSpPr>
          <p:nvPr userDrawn="1">
            <p:ph idx="1" hasCustomPrompt="1"/>
          </p:nvPr>
        </p:nvSpPr>
        <p:spPr>
          <a:xfrm>
            <a:off x="6719977" y="526210"/>
            <a:ext cx="4921464" cy="5817106"/>
          </a:xfrm>
        </p:spPr>
        <p:txBody>
          <a:bodyPr anchor="ctr">
            <a:normAutofit/>
          </a:bodyPr>
          <a:lstStyle>
            <a:lvl1pPr>
              <a:defRPr sz="2800"/>
            </a:lvl1pPr>
            <a:lvl2pPr>
              <a:defRPr sz="2800"/>
            </a:lvl2pPr>
            <a:lvl3pPr>
              <a:defRPr sz="2800"/>
            </a:lvl3pPr>
            <a:lvl4pPr>
              <a:defRPr sz="2800"/>
            </a:lvl4pPr>
            <a:lvl5pPr>
              <a:defRPr sz="2800"/>
            </a:lvl5pPr>
          </a:lstStyle>
          <a:p>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955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Title and 2 column">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361F2FA-20C7-5447-C138-CE2CA1867FE7}"/>
              </a:ext>
              <a:ext uri="{C183D7F6-B498-43B3-948B-1728B52AA6E4}">
                <adec:decorative xmlns:adec="http://schemas.microsoft.com/office/drawing/2017/decorative" val="1"/>
              </a:ext>
            </a:extLst>
          </p:cNvPr>
          <p:cNvGrpSpPr/>
          <p:nvPr userDrawn="1"/>
        </p:nvGrpSpPr>
        <p:grpSpPr>
          <a:xfrm>
            <a:off x="3" y="2"/>
            <a:ext cx="12191997" cy="6857998"/>
            <a:chOff x="3" y="2"/>
            <a:chExt cx="12191997" cy="6857998"/>
          </a:xfrm>
        </p:grpSpPr>
        <p:sp>
          <p:nvSpPr>
            <p:cNvPr id="21" name="Rectangle 20">
              <a:extLst>
                <a:ext uri="{FF2B5EF4-FFF2-40B4-BE49-F238E27FC236}">
                  <a16:creationId xmlns:a16="http://schemas.microsoft.com/office/drawing/2014/main" id="{DFEDD626-82E4-71C6-25F1-CDA46B7B3F39}"/>
                </a:ext>
              </a:extLst>
            </p:cNvPr>
            <p:cNvSpPr/>
            <p:nvPr/>
          </p:nvSpPr>
          <p:spPr>
            <a:xfrm>
              <a:off x="3" y="2"/>
              <a:ext cx="12191997" cy="6857998"/>
            </a:xfrm>
            <a:prstGeom prst="rect">
              <a:avLst/>
            </a:prstGeom>
            <a:gradFill flip="none" rotWithShape="1">
              <a:gsLst>
                <a:gs pos="0">
                  <a:srgbClr val="1A012C"/>
                </a:gs>
                <a:gs pos="45000">
                  <a:srgbClr val="1A012C">
                    <a:alpha val="50000"/>
                  </a:srgbClr>
                </a:gs>
                <a:gs pos="100000">
                  <a:schemeClr val="accent6">
                    <a:lumMod val="50000"/>
                    <a:alpha val="5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CDC952AF-CE06-54F7-CB4A-1722F90AC3D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 y="2"/>
              <a:ext cx="12191994" cy="6857996"/>
            </a:xfrm>
            <a:prstGeom prst="rect">
              <a:avLst/>
            </a:prstGeom>
          </p:spPr>
        </p:pic>
        <p:grpSp>
          <p:nvGrpSpPr>
            <p:cNvPr id="11" name="Group 10">
              <a:extLst>
                <a:ext uri="{FF2B5EF4-FFF2-40B4-BE49-F238E27FC236}">
                  <a16:creationId xmlns:a16="http://schemas.microsoft.com/office/drawing/2014/main" id="{6E6EDFF3-843B-AAE9-DB73-423142606F52}"/>
                </a:ext>
              </a:extLst>
            </p:cNvPr>
            <p:cNvGrpSpPr/>
            <p:nvPr/>
          </p:nvGrpSpPr>
          <p:grpSpPr>
            <a:xfrm rot="5400000">
              <a:off x="1645776" y="1222395"/>
              <a:ext cx="431603" cy="412684"/>
              <a:chOff x="1870859" y="869908"/>
              <a:chExt cx="431603" cy="412684"/>
            </a:xfrm>
          </p:grpSpPr>
          <p:sp>
            <p:nvSpPr>
              <p:cNvPr id="12" name="Graphic 15">
                <a:extLst>
                  <a:ext uri="{FF2B5EF4-FFF2-40B4-BE49-F238E27FC236}">
                    <a16:creationId xmlns:a16="http://schemas.microsoft.com/office/drawing/2014/main" id="{312F4F85-6C79-201D-E20D-64CD4728E4C8}"/>
                  </a:ext>
                  <a:ext uri="{C183D7F6-B498-43B3-948B-1728B52AA6E4}">
                    <adec:decorative xmlns:adec="http://schemas.microsoft.com/office/drawing/2017/decorative" val="1"/>
                  </a:ext>
                </a:extLst>
              </p:cNvPr>
              <p:cNvSpPr/>
              <p:nvPr/>
            </p:nvSpPr>
            <p:spPr>
              <a:xfrm rot="10800000">
                <a:off x="1870859" y="1154576"/>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3" name="Graphic 12">
                <a:extLst>
                  <a:ext uri="{FF2B5EF4-FFF2-40B4-BE49-F238E27FC236}">
                    <a16:creationId xmlns:a16="http://schemas.microsoft.com/office/drawing/2014/main" id="{01D71DAD-ECC6-A850-88E4-A4EDCF494A24}"/>
                  </a:ext>
                  <a:ext uri="{C183D7F6-B498-43B3-948B-1728B52AA6E4}">
                    <adec:decorative xmlns:adec="http://schemas.microsoft.com/office/drawing/2017/decorative" val="1"/>
                  </a:ext>
                </a:extLst>
              </p:cNvPr>
              <p:cNvSpPr/>
              <p:nvPr/>
            </p:nvSpPr>
            <p:spPr>
              <a:xfrm>
                <a:off x="2256743" y="869908"/>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grpSp>
        <p:grpSp>
          <p:nvGrpSpPr>
            <p:cNvPr id="14" name="Group 13">
              <a:extLst>
                <a:ext uri="{FF2B5EF4-FFF2-40B4-BE49-F238E27FC236}">
                  <a16:creationId xmlns:a16="http://schemas.microsoft.com/office/drawing/2014/main" id="{C632CC6D-6024-2368-8EBA-4B7A2D6428BC}"/>
                </a:ext>
              </a:extLst>
            </p:cNvPr>
            <p:cNvGrpSpPr/>
            <p:nvPr/>
          </p:nvGrpSpPr>
          <p:grpSpPr>
            <a:xfrm rot="20626702">
              <a:off x="10248169" y="5448942"/>
              <a:ext cx="431603" cy="412684"/>
              <a:chOff x="1870859" y="869908"/>
              <a:chExt cx="431603" cy="412684"/>
            </a:xfrm>
          </p:grpSpPr>
          <p:sp>
            <p:nvSpPr>
              <p:cNvPr id="6" name="Graphic 15">
                <a:extLst>
                  <a:ext uri="{FF2B5EF4-FFF2-40B4-BE49-F238E27FC236}">
                    <a16:creationId xmlns:a16="http://schemas.microsoft.com/office/drawing/2014/main" id="{B05BE7BE-7D54-A09B-8A67-6B28CF6BB6C0}"/>
                  </a:ext>
                  <a:ext uri="{C183D7F6-B498-43B3-948B-1728B52AA6E4}">
                    <adec:decorative xmlns:adec="http://schemas.microsoft.com/office/drawing/2017/decorative" val="1"/>
                  </a:ext>
                </a:extLst>
              </p:cNvPr>
              <p:cNvSpPr/>
              <p:nvPr/>
            </p:nvSpPr>
            <p:spPr>
              <a:xfrm rot="10800000">
                <a:off x="1870859" y="1154576"/>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7" name="Graphic 12">
                <a:extLst>
                  <a:ext uri="{FF2B5EF4-FFF2-40B4-BE49-F238E27FC236}">
                    <a16:creationId xmlns:a16="http://schemas.microsoft.com/office/drawing/2014/main" id="{258346A9-F75C-6704-EEED-CF7A8A0F8010}"/>
                  </a:ext>
                  <a:ext uri="{C183D7F6-B498-43B3-948B-1728B52AA6E4}">
                    <adec:decorative xmlns:adec="http://schemas.microsoft.com/office/drawing/2017/decorative" val="1"/>
                  </a:ext>
                </a:extLst>
              </p:cNvPr>
              <p:cNvSpPr/>
              <p:nvPr/>
            </p:nvSpPr>
            <p:spPr>
              <a:xfrm>
                <a:off x="2256743" y="869908"/>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grpSp>
      </p:grpSp>
      <p:sp>
        <p:nvSpPr>
          <p:cNvPr id="2" name="Title 1">
            <a:extLst>
              <a:ext uri="{FF2B5EF4-FFF2-40B4-BE49-F238E27FC236}">
                <a16:creationId xmlns:a16="http://schemas.microsoft.com/office/drawing/2014/main" id="{782CC39D-03B1-4933-F236-462B5862EBEC}"/>
              </a:ext>
            </a:extLst>
          </p:cNvPr>
          <p:cNvSpPr>
            <a:spLocks noGrp="1"/>
          </p:cNvSpPr>
          <p:nvPr>
            <p:ph type="title"/>
          </p:nvPr>
        </p:nvSpPr>
        <p:spPr>
          <a:xfrm>
            <a:off x="2932448" y="264160"/>
            <a:ext cx="6327105" cy="3373973"/>
          </a:xfrm>
        </p:spPr>
        <p:txBody>
          <a:bodyPr anchor="b"/>
          <a:lstStyle>
            <a:lvl1pPr algn="ctr">
              <a:defRPr sz="3200" cap="all" spc="600" baseline="0">
                <a:solidFill>
                  <a:schemeClr val="accent3">
                    <a:lumMod val="75000"/>
                  </a:schemeClr>
                </a:solidFill>
              </a:defRPr>
            </a:lvl1pPr>
          </a:lstStyle>
          <a:p>
            <a:r>
              <a:rPr lang="en-US"/>
              <a:t>Click to edit Master title style</a:t>
            </a:r>
            <a:endParaRPr lang="en-US" dirty="0"/>
          </a:p>
        </p:txBody>
      </p:sp>
      <p:sp>
        <p:nvSpPr>
          <p:cNvPr id="5" name="Subtitle 2">
            <a:extLst>
              <a:ext uri="{FF2B5EF4-FFF2-40B4-BE49-F238E27FC236}">
                <a16:creationId xmlns:a16="http://schemas.microsoft.com/office/drawing/2014/main" id="{F711CA51-49DC-62CA-F147-F286B1C9DBD9}"/>
              </a:ext>
            </a:extLst>
          </p:cNvPr>
          <p:cNvSpPr>
            <a:spLocks noGrp="1"/>
          </p:cNvSpPr>
          <p:nvPr>
            <p:ph type="subTitle" idx="1" hasCustomPrompt="1"/>
          </p:nvPr>
        </p:nvSpPr>
        <p:spPr>
          <a:xfrm>
            <a:off x="2932448" y="3962135"/>
            <a:ext cx="6327105" cy="2653771"/>
          </a:xfrm>
        </p:spPr>
        <p:txBody>
          <a:bodyPr>
            <a:noAutofit/>
          </a:bodyPr>
          <a:lstStyle>
            <a:lvl1pPr marL="0" indent="0" algn="ctr">
              <a:buNone/>
              <a:defRPr sz="1800" b="0" i="0" cap="all" spc="300" baseline="0">
                <a:solidFill>
                  <a:schemeClr val="bg1"/>
                </a:solidFill>
                <a:latin typeface="+mj-lt"/>
                <a:cs typeface="Biome Light" panose="020B03030302040208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11183414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13" name="Freeform 6">
            <a:extLst>
              <a:ext uri="{FF2B5EF4-FFF2-40B4-BE49-F238E27FC236}">
                <a16:creationId xmlns:a16="http://schemas.microsoft.com/office/drawing/2014/main" id="{97CCFE93-3875-D188-55BA-86E16415CFD4}"/>
              </a:ext>
              <a:ext uri="{C183D7F6-B498-43B3-948B-1728B52AA6E4}">
                <adec:decorative xmlns:adec="http://schemas.microsoft.com/office/drawing/2017/decorative" val="1"/>
              </a:ext>
            </a:extLst>
          </p:cNvPr>
          <p:cNvSpPr/>
          <p:nvPr userDrawn="1"/>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4" name="Rectangle 13">
            <a:extLst>
              <a:ext uri="{FF2B5EF4-FFF2-40B4-BE49-F238E27FC236}">
                <a16:creationId xmlns:a16="http://schemas.microsoft.com/office/drawing/2014/main" id="{B471D729-2B26-A81B-0CB0-4E0A1AEA19BD}"/>
              </a:ext>
              <a:ext uri="{C183D7F6-B498-43B3-948B-1728B52AA6E4}">
                <adec:decorative xmlns:adec="http://schemas.microsoft.com/office/drawing/2017/decorative" val="1"/>
              </a:ext>
            </a:extLst>
          </p:cNvPr>
          <p:cNvSpPr/>
          <p:nvPr userDrawn="1"/>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5080477" y="1061049"/>
            <a:ext cx="6358152" cy="3666225"/>
          </a:xfrm>
        </p:spPr>
        <p:txBody>
          <a:bodyPr anchor="ctr">
            <a:normAutofit/>
          </a:bodyPr>
          <a:lstStyle>
            <a:lvl1pPr algn="ctr">
              <a:defRPr sz="4000" spc="800" baseline="0"/>
            </a:lvl1pPr>
          </a:lstStyle>
          <a:p>
            <a:r>
              <a:rPr lang="en-US" dirty="0"/>
              <a:t>Click to add title</a:t>
            </a:r>
          </a:p>
        </p:txBody>
      </p:sp>
      <p:sp>
        <p:nvSpPr>
          <p:cNvPr id="12" name="Picture Placeholder 11">
            <a:extLst>
              <a:ext uri="{FF2B5EF4-FFF2-40B4-BE49-F238E27FC236}">
                <a16:creationId xmlns:a16="http://schemas.microsoft.com/office/drawing/2014/main" id="{1ACE9BDE-37AB-2DA6-B4F2-3E7F0F66AB62}"/>
              </a:ext>
            </a:extLst>
          </p:cNvPr>
          <p:cNvSpPr>
            <a:spLocks noGrp="1"/>
          </p:cNvSpPr>
          <p:nvPr>
            <p:ph type="pic" sz="quarter" idx="11"/>
          </p:nvPr>
        </p:nvSpPr>
        <p:spPr>
          <a:xfrm>
            <a:off x="1258945" y="1690688"/>
            <a:ext cx="3401568" cy="3401568"/>
          </a:xfrm>
        </p:spPr>
        <p:txBody>
          <a:bodyPr>
            <a:normAutofit/>
          </a:bodyPr>
          <a:lstStyle>
            <a:lvl1pPr marL="0" indent="0" algn="ctr">
              <a:buNone/>
              <a:defRPr sz="1800"/>
            </a:lvl1pPr>
          </a:lstStyle>
          <a:p>
            <a:r>
              <a:rPr lang="en-US"/>
              <a:t>Click icon to add picture</a:t>
            </a:r>
            <a:endParaRPr lang="en-US" dirty="0"/>
          </a:p>
        </p:txBody>
      </p:sp>
      <p:sp>
        <p:nvSpPr>
          <p:cNvPr id="10" name="Text Placeholder 9">
            <a:extLst>
              <a:ext uri="{FF2B5EF4-FFF2-40B4-BE49-F238E27FC236}">
                <a16:creationId xmlns:a16="http://schemas.microsoft.com/office/drawing/2014/main" id="{FC2DFA44-C5AA-7A71-CCFD-2B79F5B2F951}"/>
              </a:ext>
            </a:extLst>
          </p:cNvPr>
          <p:cNvSpPr>
            <a:spLocks noGrp="1"/>
          </p:cNvSpPr>
          <p:nvPr>
            <p:ph type="body" sz="quarter" idx="10" hasCustomPrompt="1"/>
          </p:nvPr>
        </p:nvSpPr>
        <p:spPr>
          <a:xfrm>
            <a:off x="5080477" y="4856009"/>
            <a:ext cx="6358153" cy="1778000"/>
          </a:xfrm>
        </p:spPr>
        <p:txBody>
          <a:bodyPr>
            <a:normAutofit/>
          </a:bodyPr>
          <a:lstStyle>
            <a:lvl1pPr marL="0" indent="0" algn="ctr">
              <a:buNone/>
              <a:defRPr sz="2800" b="1" cap="all" spc="400" baseline="0">
                <a:solidFill>
                  <a:schemeClr val="tx2"/>
                </a:solidFill>
                <a:latin typeface="+mn-lt"/>
              </a:defRPr>
            </a:lvl1pPr>
            <a:lvl2pPr marL="457200" indent="0">
              <a:buNone/>
              <a:defRPr cap="all" baseline="0">
                <a:solidFill>
                  <a:schemeClr val="tx2">
                    <a:lumMod val="90000"/>
                    <a:lumOff val="10000"/>
                  </a:schemeClr>
                </a:solidFill>
                <a:latin typeface="+mj-lt"/>
              </a:defRPr>
            </a:lvl2pPr>
            <a:lvl3pPr marL="914400" indent="0">
              <a:buNone/>
              <a:defRPr cap="all" baseline="0">
                <a:solidFill>
                  <a:schemeClr val="tx2">
                    <a:lumMod val="90000"/>
                    <a:lumOff val="10000"/>
                  </a:schemeClr>
                </a:solidFill>
                <a:latin typeface="+mj-lt"/>
              </a:defRPr>
            </a:lvl3pPr>
            <a:lvl4pPr marL="1371600" indent="0">
              <a:buNone/>
              <a:defRPr cap="all" baseline="0">
                <a:solidFill>
                  <a:schemeClr val="tx2">
                    <a:lumMod val="90000"/>
                    <a:lumOff val="10000"/>
                  </a:schemeClr>
                </a:solidFill>
                <a:latin typeface="+mj-lt"/>
              </a:defRPr>
            </a:lvl4pPr>
            <a:lvl5pPr marL="1828800" indent="0">
              <a:buNone/>
              <a:defRPr cap="all" baseline="0">
                <a:solidFill>
                  <a:schemeClr val="tx2">
                    <a:lumMod val="90000"/>
                    <a:lumOff val="10000"/>
                  </a:schemeClr>
                </a:solidFill>
                <a:latin typeface="+mj-lt"/>
              </a:defRPr>
            </a:lvl5pPr>
          </a:lstStyle>
          <a:p>
            <a:r>
              <a:rPr lang="en-US" dirty="0"/>
              <a:t>Click to add text</a:t>
            </a:r>
          </a:p>
        </p:txBody>
      </p:sp>
    </p:spTree>
    <p:extLst>
      <p:ext uri="{BB962C8B-B14F-4D97-AF65-F5344CB8AC3E}">
        <p14:creationId xmlns:p14="http://schemas.microsoft.com/office/powerpoint/2010/main" val="30722988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89768" y="416664"/>
            <a:ext cx="7788938" cy="3221482"/>
          </a:xfrm>
        </p:spPr>
        <p:txBody>
          <a:bodyPr anchor="b">
            <a:noAutofit/>
          </a:bodyPr>
          <a:lstStyle>
            <a:lvl1pPr>
              <a:defRPr sz="4000" b="0" cap="none" spc="0" baseline="0">
                <a:solidFill>
                  <a:schemeClr val="tx2"/>
                </a:solidFill>
              </a:defRPr>
            </a:lvl1pPr>
          </a:lstStyle>
          <a:p>
            <a:r>
              <a:rPr lang="en-US" dirty="0"/>
              <a:t>Click to add title</a:t>
            </a:r>
          </a:p>
        </p:txBody>
      </p:sp>
      <p:sp>
        <p:nvSpPr>
          <p:cNvPr id="3" name="Text Placeholder 2"/>
          <p:cNvSpPr>
            <a:spLocks noGrp="1"/>
          </p:cNvSpPr>
          <p:nvPr>
            <p:ph type="body" idx="1" hasCustomPrompt="1"/>
          </p:nvPr>
        </p:nvSpPr>
        <p:spPr>
          <a:xfrm>
            <a:off x="3489768" y="4197347"/>
            <a:ext cx="7788938" cy="951135"/>
          </a:xfrm>
        </p:spPr>
        <p:txBody>
          <a:bodyPr>
            <a:normAutofit/>
          </a:bodyPr>
          <a:lstStyle>
            <a:lvl1pPr marL="0" indent="0">
              <a:lnSpc>
                <a:spcPct val="100000"/>
              </a:lnSpc>
              <a:buNone/>
              <a:defRPr sz="4000" b="0" i="0" cap="none" spc="0" baseline="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add subtitle</a:t>
            </a:r>
          </a:p>
        </p:txBody>
      </p:sp>
      <p:grpSp>
        <p:nvGrpSpPr>
          <p:cNvPr id="7" name="Group 6">
            <a:extLst>
              <a:ext uri="{C183D7F6-B498-43B3-948B-1728B52AA6E4}">
                <adec:decorative xmlns:adec="http://schemas.microsoft.com/office/drawing/2017/decorative" val="1"/>
              </a:ext>
            </a:extLst>
          </p:cNvPr>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3663984003"/>
      </p:ext>
    </p:extLst>
  </p:cSld>
  <p:clrMapOvr>
    <a:overrideClrMapping bg1="dk1" tx1="lt1" bg2="dk2" tx2="lt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9D4F4AB8-D880-91F9-0D11-F20D0050D75D}"/>
              </a:ext>
              <a:ext uri="{C183D7F6-B498-43B3-948B-1728B52AA6E4}">
                <adec:decorative xmlns:adec="http://schemas.microsoft.com/office/drawing/2017/decorative" val="1"/>
              </a:ext>
            </a:extLst>
          </p:cNvPr>
          <p:cNvSpPr/>
          <p:nvPr userDrawn="1"/>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9" name="Rectangle 8">
            <a:extLst>
              <a:ext uri="{FF2B5EF4-FFF2-40B4-BE49-F238E27FC236}">
                <a16:creationId xmlns:a16="http://schemas.microsoft.com/office/drawing/2014/main" id="{074DB69F-EBF7-DEBE-7DFD-A9D36DCEDC8F}"/>
              </a:ext>
              <a:ext uri="{C183D7F6-B498-43B3-948B-1728B52AA6E4}">
                <adec:decorative xmlns:adec="http://schemas.microsoft.com/office/drawing/2017/decorative" val="1"/>
              </a:ext>
            </a:extLst>
          </p:cNvPr>
          <p:cNvSpPr/>
          <p:nvPr userDrawn="1"/>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p:txBody>
          <a:bodyPr/>
          <a:lstStyle/>
          <a:p>
            <a:r>
              <a:rPr lang="en-US" dirty="0"/>
              <a:t>Click to add title</a:t>
            </a:r>
          </a:p>
        </p:txBody>
      </p:sp>
      <p:sp>
        <p:nvSpPr>
          <p:cNvPr id="3" name="Content Placeholder 2"/>
          <p:cNvSpPr>
            <a:spLocks noGrp="1"/>
          </p:cNvSpPr>
          <p:nvPr>
            <p:ph sz="half" idx="1" hasCustomPrompt="1"/>
          </p:nvPr>
        </p:nvSpPr>
        <p:spPr>
          <a:xfrm>
            <a:off x="1257300" y="2286000"/>
            <a:ext cx="4800600" cy="3619500"/>
          </a:xfrm>
        </p:spPr>
        <p:txBody>
          <a:bodyPr/>
          <a:lstStyle>
            <a:lvl1pPr>
              <a:defRPr/>
            </a:lvl1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647796" y="2286000"/>
            <a:ext cx="4800600" cy="3619500"/>
          </a:xfrm>
        </p:spPr>
        <p:txBody>
          <a:body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F63B152-7103-4FFE-90AC-D94EB7F44A7E}" type="datetimeFigureOut">
              <a:rPr lang="en-US" smtClean="0"/>
              <a:t>8/1/2025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99DD5A9-4EF1-497E-92EF-2D23CF305E03}" type="slidenum">
              <a:rPr lang="en-US" smtClean="0"/>
              <a:t>‹#›</a:t>
            </a:fld>
            <a:endParaRPr lang="en-US" dirty="0"/>
          </a:p>
        </p:txBody>
      </p:sp>
    </p:spTree>
    <p:extLst>
      <p:ext uri="{BB962C8B-B14F-4D97-AF65-F5344CB8AC3E}">
        <p14:creationId xmlns:p14="http://schemas.microsoft.com/office/powerpoint/2010/main" val="3900905265"/>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63A6D7BE-752B-EB58-A926-E58EBEF600F1}"/>
              </a:ext>
              <a:ext uri="{C183D7F6-B498-43B3-948B-1728B52AA6E4}">
                <adec:decorative xmlns:adec="http://schemas.microsoft.com/office/drawing/2017/decorative" val="1"/>
              </a:ext>
            </a:extLst>
          </p:cNvPr>
          <p:cNvSpPr/>
          <p:nvPr userDrawn="1"/>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1" name="Rectangle 10">
            <a:extLst>
              <a:ext uri="{FF2B5EF4-FFF2-40B4-BE49-F238E27FC236}">
                <a16:creationId xmlns:a16="http://schemas.microsoft.com/office/drawing/2014/main" id="{1D0428EF-AEF1-9AF0-0271-91E838A4177B}"/>
              </a:ext>
              <a:ext uri="{C183D7F6-B498-43B3-948B-1728B52AA6E4}">
                <adec:decorative xmlns:adec="http://schemas.microsoft.com/office/drawing/2017/decorative" val="1"/>
              </a:ext>
            </a:extLst>
          </p:cNvPr>
          <p:cNvSpPr/>
          <p:nvPr userDrawn="1"/>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1252728" y="381000"/>
            <a:ext cx="10172700" cy="1493517"/>
          </a:xfrm>
        </p:spPr>
        <p:txBody>
          <a:bodyPr/>
          <a:lstStyle/>
          <a:p>
            <a:r>
              <a:rPr lang="en-US" dirty="0"/>
              <a:t>Click to add title</a:t>
            </a:r>
          </a:p>
        </p:txBody>
      </p:sp>
      <p:sp>
        <p:nvSpPr>
          <p:cNvPr id="3" name="Text Placeholder 2"/>
          <p:cNvSpPr>
            <a:spLocks noGrp="1"/>
          </p:cNvSpPr>
          <p:nvPr>
            <p:ph type="body" idx="1" hasCustomPrompt="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Click to add text</a:t>
            </a:r>
          </a:p>
        </p:txBody>
      </p:sp>
      <p:sp>
        <p:nvSpPr>
          <p:cNvPr id="4" name="Content Placeholder 3"/>
          <p:cNvSpPr>
            <a:spLocks noGrp="1"/>
          </p:cNvSpPr>
          <p:nvPr>
            <p:ph sz="half" idx="2" hasCustomPrompt="1"/>
          </p:nvPr>
        </p:nvSpPr>
        <p:spPr>
          <a:xfrm>
            <a:off x="1257300" y="2909102"/>
            <a:ext cx="4800600" cy="2996398"/>
          </a:xfrm>
        </p:spPr>
        <p:txBody>
          <a:body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Click to add text</a:t>
            </a:r>
          </a:p>
        </p:txBody>
      </p:sp>
      <p:sp>
        <p:nvSpPr>
          <p:cNvPr id="6" name="Content Placeholder 5"/>
          <p:cNvSpPr>
            <a:spLocks noGrp="1"/>
          </p:cNvSpPr>
          <p:nvPr>
            <p:ph sz="quarter" idx="4" hasCustomPrompt="1"/>
          </p:nvPr>
        </p:nvSpPr>
        <p:spPr>
          <a:xfrm>
            <a:off x="6633864" y="2909102"/>
            <a:ext cx="4800600" cy="2996398"/>
          </a:xfrm>
        </p:spPr>
        <p:txBody>
          <a:body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EF63B152-7103-4FFE-90AC-D94EB7F44A7E}" type="datetimeFigureOut">
              <a:rPr lang="en-US" smtClean="0"/>
              <a:t>8/1/2025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99DD5A9-4EF1-497E-92EF-2D23CF305E03}" type="slidenum">
              <a:rPr lang="en-US" smtClean="0"/>
              <a:t>‹#›</a:t>
            </a:fld>
            <a:endParaRPr lang="en-US" dirty="0"/>
          </a:p>
        </p:txBody>
      </p:sp>
    </p:spTree>
    <p:extLst>
      <p:ext uri="{BB962C8B-B14F-4D97-AF65-F5344CB8AC3E}">
        <p14:creationId xmlns:p14="http://schemas.microsoft.com/office/powerpoint/2010/main" val="2658103088"/>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a:extLst>
              <a:ext uri="{FF2B5EF4-FFF2-40B4-BE49-F238E27FC236}">
                <a16:creationId xmlns:a16="http://schemas.microsoft.com/office/drawing/2014/main" id="{A22F609B-DD4D-16EA-060F-7BFB50BA5B6D}"/>
              </a:ext>
              <a:ext uri="{C183D7F6-B498-43B3-948B-1728B52AA6E4}">
                <adec:decorative xmlns:adec="http://schemas.microsoft.com/office/drawing/2017/decorative" val="1"/>
              </a:ext>
            </a:extLst>
          </p:cNvPr>
          <p:cNvSpPr/>
          <p:nvPr userDrawn="1"/>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7" name="Rectangle 6">
            <a:extLst>
              <a:ext uri="{FF2B5EF4-FFF2-40B4-BE49-F238E27FC236}">
                <a16:creationId xmlns:a16="http://schemas.microsoft.com/office/drawing/2014/main" id="{096CFE02-2621-4755-7C89-6564B8F2F1B4}"/>
              </a:ext>
              <a:ext uri="{C183D7F6-B498-43B3-948B-1728B52AA6E4}">
                <adec:decorative xmlns:adec="http://schemas.microsoft.com/office/drawing/2017/decorative" val="1"/>
              </a:ext>
            </a:extLst>
          </p:cNvPr>
          <p:cNvSpPr/>
          <p:nvPr userDrawn="1"/>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p:txBody>
          <a:bodyPr/>
          <a:lstStyle/>
          <a:p>
            <a:r>
              <a:rPr lang="en-US" dirty="0"/>
              <a:t>Click to add title</a:t>
            </a:r>
          </a:p>
        </p:txBody>
      </p:sp>
      <p:sp>
        <p:nvSpPr>
          <p:cNvPr id="3" name="Date Placeholder 2"/>
          <p:cNvSpPr>
            <a:spLocks noGrp="1"/>
          </p:cNvSpPr>
          <p:nvPr>
            <p:ph type="dt" sz="half" idx="10"/>
          </p:nvPr>
        </p:nvSpPr>
        <p:spPr/>
        <p:txBody>
          <a:bodyPr/>
          <a:lstStyle/>
          <a:p>
            <a:fld id="{EF63B152-7103-4FFE-90AC-D94EB7F44A7E}" type="datetimeFigureOut">
              <a:rPr lang="en-US" smtClean="0"/>
              <a:t>8/1/2025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99DD5A9-4EF1-497E-92EF-2D23CF305E03}" type="slidenum">
              <a:rPr lang="en-US" smtClean="0"/>
              <a:t>‹#›</a:t>
            </a:fld>
            <a:endParaRPr lang="en-US" dirty="0"/>
          </a:p>
        </p:txBody>
      </p:sp>
    </p:spTree>
    <p:extLst>
      <p:ext uri="{BB962C8B-B14F-4D97-AF65-F5344CB8AC3E}">
        <p14:creationId xmlns:p14="http://schemas.microsoft.com/office/powerpoint/2010/main" val="37641431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6">
            <a:extLst>
              <a:ext uri="{FF2B5EF4-FFF2-40B4-BE49-F238E27FC236}">
                <a16:creationId xmlns:a16="http://schemas.microsoft.com/office/drawing/2014/main" id="{60DE4597-DCD7-DBB0-3265-E7EB70B26E45}"/>
              </a:ext>
              <a:ext uri="{C183D7F6-B498-43B3-948B-1728B52AA6E4}">
                <adec:decorative xmlns:adec="http://schemas.microsoft.com/office/drawing/2017/decorative" val="1"/>
              </a:ext>
            </a:extLst>
          </p:cNvPr>
          <p:cNvSpPr/>
          <p:nvPr userDrawn="1"/>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6" name="Rectangle 5">
            <a:extLst>
              <a:ext uri="{FF2B5EF4-FFF2-40B4-BE49-F238E27FC236}">
                <a16:creationId xmlns:a16="http://schemas.microsoft.com/office/drawing/2014/main" id="{14EB0330-0047-93B1-0E5A-30782D06503B}"/>
              </a:ext>
              <a:ext uri="{C183D7F6-B498-43B3-948B-1728B52AA6E4}">
                <adec:decorative xmlns:adec="http://schemas.microsoft.com/office/drawing/2017/decorative" val="1"/>
              </a:ext>
            </a:extLst>
          </p:cNvPr>
          <p:cNvSpPr/>
          <p:nvPr userDrawn="1"/>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EF63B152-7103-4FFE-90AC-D94EB7F44A7E}" type="datetimeFigureOut">
              <a:rPr lang="en-US" smtClean="0"/>
              <a:t>8/1/2025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99DD5A9-4EF1-497E-92EF-2D23CF305E03}" type="slidenum">
              <a:rPr lang="en-US" smtClean="0"/>
              <a:t>‹#›</a:t>
            </a:fld>
            <a:endParaRPr lang="en-US" dirty="0"/>
          </a:p>
        </p:txBody>
      </p:sp>
    </p:spTree>
    <p:extLst>
      <p:ext uri="{BB962C8B-B14F-4D97-AF65-F5344CB8AC3E}">
        <p14:creationId xmlns:p14="http://schemas.microsoft.com/office/powerpoint/2010/main" val="924826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7_Title and 2 column">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C7D5518-914C-92E3-E9EC-26752C9F05AD}"/>
              </a:ext>
              <a:ext uri="{C183D7F6-B498-43B3-948B-1728B52AA6E4}">
                <adec:decorative xmlns:adec="http://schemas.microsoft.com/office/drawing/2017/decorative" val="1"/>
              </a:ext>
            </a:extLst>
          </p:cNvPr>
          <p:cNvGrpSpPr/>
          <p:nvPr userDrawn="1"/>
        </p:nvGrpSpPr>
        <p:grpSpPr>
          <a:xfrm>
            <a:off x="-1" y="-6350"/>
            <a:ext cx="12192000" cy="6864350"/>
            <a:chOff x="-1" y="-6350"/>
            <a:chExt cx="12192000" cy="6864350"/>
          </a:xfrm>
        </p:grpSpPr>
        <p:sp>
          <p:nvSpPr>
            <p:cNvPr id="4" name="Rectangle 3">
              <a:extLst>
                <a:ext uri="{FF2B5EF4-FFF2-40B4-BE49-F238E27FC236}">
                  <a16:creationId xmlns:a16="http://schemas.microsoft.com/office/drawing/2014/main" id="{C82D0B82-F74C-65EF-3BF6-8EEA16F36B7D}"/>
                </a:ext>
                <a:ext uri="{C183D7F6-B498-43B3-948B-1728B52AA6E4}">
                  <adec:decorative xmlns:adec="http://schemas.microsoft.com/office/drawing/2017/decorative" val="1"/>
                </a:ext>
              </a:extLst>
            </p:cNvPr>
            <p:cNvSpPr/>
            <p:nvPr/>
          </p:nvSpPr>
          <p:spPr>
            <a:xfrm>
              <a:off x="1428750" y="-6350"/>
              <a:ext cx="10763249"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pic>
          <p:nvPicPr>
            <p:cNvPr id="6" name="Picture 5" descr="A blue and purple spiral&#10;&#10;Description automatically generated">
              <a:extLst>
                <a:ext uri="{FF2B5EF4-FFF2-40B4-BE49-F238E27FC236}">
                  <a16:creationId xmlns:a16="http://schemas.microsoft.com/office/drawing/2014/main" id="{44E12326-9CF4-38EC-1BAF-1F994F22089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93"/>
            <a:stretch/>
          </p:blipFill>
          <p:spPr>
            <a:xfrm flipH="1">
              <a:off x="-1" y="0"/>
              <a:ext cx="1428751" cy="6858000"/>
            </a:xfrm>
            <a:prstGeom prst="rect">
              <a:avLst/>
            </a:prstGeom>
          </p:spPr>
        </p:pic>
        <p:grpSp>
          <p:nvGrpSpPr>
            <p:cNvPr id="7" name="Group 6">
              <a:extLst>
                <a:ext uri="{FF2B5EF4-FFF2-40B4-BE49-F238E27FC236}">
                  <a16:creationId xmlns:a16="http://schemas.microsoft.com/office/drawing/2014/main" id="{AD5C1D9C-B114-FC6A-9213-7287D39EAD9F}"/>
                </a:ext>
              </a:extLst>
            </p:cNvPr>
            <p:cNvGrpSpPr/>
            <p:nvPr/>
          </p:nvGrpSpPr>
          <p:grpSpPr>
            <a:xfrm>
              <a:off x="10649689" y="4382998"/>
              <a:ext cx="754139" cy="1865729"/>
              <a:chOff x="653351" y="2693558"/>
              <a:chExt cx="754139" cy="1865729"/>
            </a:xfrm>
          </p:grpSpPr>
          <p:sp>
            <p:nvSpPr>
              <p:cNvPr id="11" name="Graphic 15">
                <a:extLst>
                  <a:ext uri="{FF2B5EF4-FFF2-40B4-BE49-F238E27FC236}">
                    <a16:creationId xmlns:a16="http://schemas.microsoft.com/office/drawing/2014/main" id="{2BC89B10-C93E-8CE5-73B3-F6049168C313}"/>
                  </a:ext>
                  <a:ext uri="{C183D7F6-B498-43B3-948B-1728B52AA6E4}">
                    <adec:decorative xmlns:adec="http://schemas.microsoft.com/office/drawing/2017/decorative" val="1"/>
                  </a:ext>
                </a:extLst>
              </p:cNvPr>
              <p:cNvSpPr/>
              <p:nvPr/>
            </p:nvSpPr>
            <p:spPr>
              <a:xfrm>
                <a:off x="10981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2" name="Graphic 12">
                <a:extLst>
                  <a:ext uri="{FF2B5EF4-FFF2-40B4-BE49-F238E27FC236}">
                    <a16:creationId xmlns:a16="http://schemas.microsoft.com/office/drawing/2014/main" id="{39DB2AA2-9661-AC91-932D-2F1BEC47BD84}"/>
                  </a:ext>
                  <a:ext uri="{C183D7F6-B498-43B3-948B-1728B52AA6E4}">
                    <adec:decorative xmlns:adec="http://schemas.microsoft.com/office/drawing/2017/decorative" val="1"/>
                  </a:ext>
                </a:extLst>
              </p:cNvPr>
              <p:cNvSpPr/>
              <p:nvPr/>
            </p:nvSpPr>
            <p:spPr>
              <a:xfrm>
                <a:off x="1306906" y="3837599"/>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3" name="Graphic 12">
                <a:extLst>
                  <a:ext uri="{FF2B5EF4-FFF2-40B4-BE49-F238E27FC236}">
                    <a16:creationId xmlns:a16="http://schemas.microsoft.com/office/drawing/2014/main" id="{86C9AC9B-3792-E880-03FE-D46FB046AB63}"/>
                  </a:ext>
                  <a:ext uri="{C183D7F6-B498-43B3-948B-1728B52AA6E4}">
                    <adec:decorative xmlns:adec="http://schemas.microsoft.com/office/drawing/2017/decorative" val="1"/>
                  </a:ext>
                </a:extLst>
              </p:cNvPr>
              <p:cNvSpPr/>
              <p:nvPr/>
            </p:nvSpPr>
            <p:spPr>
              <a:xfrm>
                <a:off x="653351" y="4521502"/>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grpSp>
        <p:grpSp>
          <p:nvGrpSpPr>
            <p:cNvPr id="8" name="Group 7">
              <a:extLst>
                <a:ext uri="{FF2B5EF4-FFF2-40B4-BE49-F238E27FC236}">
                  <a16:creationId xmlns:a16="http://schemas.microsoft.com/office/drawing/2014/main" id="{1142A133-65D6-D958-C0CD-E8D45B9BD7BB}"/>
                </a:ext>
              </a:extLst>
            </p:cNvPr>
            <p:cNvGrpSpPr/>
            <p:nvPr/>
          </p:nvGrpSpPr>
          <p:grpSpPr>
            <a:xfrm>
              <a:off x="1870859" y="869908"/>
              <a:ext cx="431603" cy="412684"/>
              <a:chOff x="1870859" y="869908"/>
              <a:chExt cx="431603" cy="412684"/>
            </a:xfrm>
          </p:grpSpPr>
          <p:sp>
            <p:nvSpPr>
              <p:cNvPr id="9" name="Graphic 15">
                <a:extLst>
                  <a:ext uri="{FF2B5EF4-FFF2-40B4-BE49-F238E27FC236}">
                    <a16:creationId xmlns:a16="http://schemas.microsoft.com/office/drawing/2014/main" id="{A746B023-387D-4EAC-052B-60F131E6E707}"/>
                  </a:ext>
                  <a:ext uri="{C183D7F6-B498-43B3-948B-1728B52AA6E4}">
                    <adec:decorative xmlns:adec="http://schemas.microsoft.com/office/drawing/2017/decorative" val="1"/>
                  </a:ext>
                </a:extLst>
              </p:cNvPr>
              <p:cNvSpPr/>
              <p:nvPr/>
            </p:nvSpPr>
            <p:spPr>
              <a:xfrm rot="10800000">
                <a:off x="1870859" y="1154576"/>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0" name="Graphic 12">
                <a:extLst>
                  <a:ext uri="{FF2B5EF4-FFF2-40B4-BE49-F238E27FC236}">
                    <a16:creationId xmlns:a16="http://schemas.microsoft.com/office/drawing/2014/main" id="{20760125-21CF-A296-3EA7-3C6C0E9BCB2F}"/>
                  </a:ext>
                  <a:ext uri="{C183D7F6-B498-43B3-948B-1728B52AA6E4}">
                    <adec:decorative xmlns:adec="http://schemas.microsoft.com/office/drawing/2017/decorative" val="1"/>
                  </a:ext>
                </a:extLst>
              </p:cNvPr>
              <p:cNvSpPr/>
              <p:nvPr/>
            </p:nvSpPr>
            <p:spPr>
              <a:xfrm>
                <a:off x="2256743" y="869908"/>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grpSp>
      </p:grpSp>
      <p:cxnSp>
        <p:nvCxnSpPr>
          <p:cNvPr id="14" name="Straight Connector 13">
            <a:extLst>
              <a:ext uri="{FF2B5EF4-FFF2-40B4-BE49-F238E27FC236}">
                <a16:creationId xmlns:a16="http://schemas.microsoft.com/office/drawing/2014/main" id="{7F851D11-41E3-33F2-CBA6-B2A9A5A2A517}"/>
              </a:ext>
              <a:ext uri="{C183D7F6-B498-43B3-948B-1728B52AA6E4}">
                <adec:decorative xmlns:adec="http://schemas.microsoft.com/office/drawing/2017/decorative" val="1"/>
              </a:ext>
            </a:extLst>
          </p:cNvPr>
          <p:cNvCxnSpPr>
            <a:cxnSpLocks/>
          </p:cNvCxnSpPr>
          <p:nvPr userDrawn="1"/>
        </p:nvCxnSpPr>
        <p:spPr>
          <a:xfrm>
            <a:off x="2369139" y="2002443"/>
            <a:ext cx="8873530"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2399620" y="162560"/>
            <a:ext cx="8843050" cy="1616904"/>
          </a:xfrm>
        </p:spPr>
        <p:txBody>
          <a:bodyPr lIns="0" anchor="b">
            <a:noAutofit/>
          </a:bodyPr>
          <a:lstStyle>
            <a:lvl1pPr algn="l">
              <a:defRPr sz="3200" cap="all" spc="0" baseline="0">
                <a:solidFill>
                  <a:schemeClr val="accent3">
                    <a:lumMod val="75000"/>
                  </a:schemeClr>
                </a:solidFill>
              </a:defRPr>
            </a:lvl1pPr>
          </a:lstStyle>
          <a:p>
            <a:r>
              <a:rPr lang="en-US" dirty="0"/>
              <a:t>Click to add title</a:t>
            </a:r>
          </a:p>
        </p:txBody>
      </p:sp>
      <p:sp>
        <p:nvSpPr>
          <p:cNvPr id="5" name="Content Placeholder 4">
            <a:extLst>
              <a:ext uri="{FF2B5EF4-FFF2-40B4-BE49-F238E27FC236}">
                <a16:creationId xmlns:a16="http://schemas.microsoft.com/office/drawing/2014/main" id="{A2003C5A-BF21-DE87-0ED1-3E2D0F32B5D8}"/>
              </a:ext>
            </a:extLst>
          </p:cNvPr>
          <p:cNvSpPr>
            <a:spLocks noGrp="1"/>
          </p:cNvSpPr>
          <p:nvPr>
            <p:ph sz="quarter" idx="35" hasCustomPrompt="1"/>
          </p:nvPr>
        </p:nvSpPr>
        <p:spPr>
          <a:xfrm>
            <a:off x="2373002" y="2474811"/>
            <a:ext cx="4015098" cy="3528397"/>
          </a:xfrm>
        </p:spPr>
        <p:txBody>
          <a:bodyPr/>
          <a:lstStyle>
            <a:lvl1pPr marL="0" indent="0">
              <a:lnSpc>
                <a:spcPct val="120000"/>
              </a:lnSpc>
              <a:spcBef>
                <a:spcPts val="1000"/>
              </a:spcBef>
              <a:buClr>
                <a:schemeClr val="accent6"/>
              </a:buClr>
              <a:buFont typeface="Arial" panose="020B0604020202020204" pitchFamily="34" charset="0"/>
              <a:buNone/>
              <a:defRPr sz="1800" spc="0" baseline="0">
                <a:solidFill>
                  <a:schemeClr val="bg1"/>
                </a:solidFill>
                <a:latin typeface="+mn-lt"/>
              </a:defRPr>
            </a:lvl1pPr>
            <a:lvl2pPr marL="283464"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defRPr>
            </a:lvl2pPr>
            <a:lvl3pPr marL="566928"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defRPr>
            </a:lvl3pPr>
            <a:lvl4pPr marL="859536"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defRPr>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21" name="Content Placeholder 4">
            <a:extLst>
              <a:ext uri="{FF2B5EF4-FFF2-40B4-BE49-F238E27FC236}">
                <a16:creationId xmlns:a16="http://schemas.microsoft.com/office/drawing/2014/main" id="{D77F99A7-26FA-422E-43E9-C76B4A56E44A}"/>
              </a:ext>
            </a:extLst>
          </p:cNvPr>
          <p:cNvSpPr>
            <a:spLocks noGrp="1"/>
          </p:cNvSpPr>
          <p:nvPr>
            <p:ph sz="quarter" idx="36" hasCustomPrompt="1"/>
          </p:nvPr>
        </p:nvSpPr>
        <p:spPr>
          <a:xfrm>
            <a:off x="6995159" y="2474811"/>
            <a:ext cx="4227332" cy="3528397"/>
          </a:xfrm>
        </p:spPr>
        <p:txBody>
          <a:bodyPr/>
          <a:lstStyle>
            <a:lvl1pPr marL="0" indent="0">
              <a:lnSpc>
                <a:spcPct val="120000"/>
              </a:lnSpc>
              <a:spcBef>
                <a:spcPts val="1000"/>
              </a:spcBef>
              <a:buClr>
                <a:schemeClr val="accent6"/>
              </a:buClr>
              <a:buFont typeface="Arial" panose="020B0604020202020204" pitchFamily="34" charset="0"/>
              <a:buNone/>
              <a:defRPr sz="1800" spc="0" baseline="0">
                <a:solidFill>
                  <a:schemeClr val="bg1"/>
                </a:solidFill>
                <a:latin typeface="+mn-lt"/>
              </a:defRPr>
            </a:lvl1pPr>
            <a:lvl2pPr marL="283464"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defRPr>
            </a:lvl2pPr>
            <a:lvl3pPr marL="566928"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defRPr>
            </a:lvl3pPr>
            <a:lvl4pPr marL="859536"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defRPr>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12758284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8_Title and 2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A7247A-846A-F316-B494-69B42CBF34DD}"/>
              </a:ext>
              <a:ext uri="{C183D7F6-B498-43B3-948B-1728B52AA6E4}">
                <adec:decorative xmlns:adec="http://schemas.microsoft.com/office/drawing/2017/decorative" val="1"/>
              </a:ext>
            </a:extLst>
          </p:cNvPr>
          <p:cNvSpPr/>
          <p:nvPr userDrawn="1"/>
        </p:nvSpPr>
        <p:spPr>
          <a:xfrm>
            <a:off x="321869" y="343814"/>
            <a:ext cx="11550701" cy="621060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cxnSp>
        <p:nvCxnSpPr>
          <p:cNvPr id="4" name="Straight Connector 3">
            <a:extLst>
              <a:ext uri="{FF2B5EF4-FFF2-40B4-BE49-F238E27FC236}">
                <a16:creationId xmlns:a16="http://schemas.microsoft.com/office/drawing/2014/main" id="{884B3AF6-983E-0901-0045-6CDF4E93E1BA}"/>
              </a:ext>
              <a:ext uri="{C183D7F6-B498-43B3-948B-1728B52AA6E4}">
                <adec:decorative xmlns:adec="http://schemas.microsoft.com/office/drawing/2017/decorative" val="1"/>
              </a:ext>
            </a:extLst>
          </p:cNvPr>
          <p:cNvCxnSpPr>
            <a:cxnSpLocks/>
          </p:cNvCxnSpPr>
          <p:nvPr userDrawn="1"/>
        </p:nvCxnSpPr>
        <p:spPr>
          <a:xfrm>
            <a:off x="807039" y="1983705"/>
            <a:ext cx="10435630"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3C5B7647-403E-A66E-6CF4-0D3A99AA5154}"/>
              </a:ext>
              <a:ext uri="{C183D7F6-B498-43B3-948B-1728B52AA6E4}">
                <adec:decorative xmlns:adec="http://schemas.microsoft.com/office/drawing/2017/decorative" val="1"/>
              </a:ext>
            </a:extLst>
          </p:cNvPr>
          <p:cNvGrpSpPr/>
          <p:nvPr userDrawn="1"/>
        </p:nvGrpSpPr>
        <p:grpSpPr>
          <a:xfrm rot="10800000" flipH="1">
            <a:off x="10488530" y="4210019"/>
            <a:ext cx="754139" cy="1865729"/>
            <a:chOff x="653351" y="2693558"/>
            <a:chExt cx="754139" cy="1865729"/>
          </a:xfrm>
        </p:grpSpPr>
        <p:sp>
          <p:nvSpPr>
            <p:cNvPr id="10" name="Graphic 15">
              <a:extLst>
                <a:ext uri="{FF2B5EF4-FFF2-40B4-BE49-F238E27FC236}">
                  <a16:creationId xmlns:a16="http://schemas.microsoft.com/office/drawing/2014/main" id="{E48E731E-FEF1-9C59-64B0-9CB6E8853912}"/>
                </a:ext>
                <a:ext uri="{C183D7F6-B498-43B3-948B-1728B52AA6E4}">
                  <adec:decorative xmlns:adec="http://schemas.microsoft.com/office/drawing/2017/decorative" val="1"/>
                </a:ext>
              </a:extLst>
            </p:cNvPr>
            <p:cNvSpPr/>
            <p:nvPr/>
          </p:nvSpPr>
          <p:spPr>
            <a:xfrm>
              <a:off x="10981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1" name="Graphic 12">
              <a:extLst>
                <a:ext uri="{FF2B5EF4-FFF2-40B4-BE49-F238E27FC236}">
                  <a16:creationId xmlns:a16="http://schemas.microsoft.com/office/drawing/2014/main" id="{AFE83BB3-4D12-8E20-CA93-1834D7F0A434}"/>
                </a:ext>
                <a:ext uri="{C183D7F6-B498-43B3-948B-1728B52AA6E4}">
                  <adec:decorative xmlns:adec="http://schemas.microsoft.com/office/drawing/2017/decorative" val="1"/>
                </a:ext>
              </a:extLst>
            </p:cNvPr>
            <p:cNvSpPr/>
            <p:nvPr/>
          </p:nvSpPr>
          <p:spPr>
            <a:xfrm>
              <a:off x="1306906" y="3837599"/>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2" name="Graphic 12">
              <a:extLst>
                <a:ext uri="{FF2B5EF4-FFF2-40B4-BE49-F238E27FC236}">
                  <a16:creationId xmlns:a16="http://schemas.microsoft.com/office/drawing/2014/main" id="{3EB1D810-BC05-6C0E-0DE4-3604EBAADCC3}"/>
                </a:ext>
                <a:ext uri="{C183D7F6-B498-43B3-948B-1728B52AA6E4}">
                  <adec:decorative xmlns:adec="http://schemas.microsoft.com/office/drawing/2017/decorative" val="1"/>
                </a:ext>
              </a:extLst>
            </p:cNvPr>
            <p:cNvSpPr/>
            <p:nvPr/>
          </p:nvSpPr>
          <p:spPr>
            <a:xfrm>
              <a:off x="653351" y="4521502"/>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grp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741680" y="430482"/>
            <a:ext cx="10500989" cy="1327464"/>
          </a:xfrm>
        </p:spPr>
        <p:txBody>
          <a:bodyPr anchor="b">
            <a:noAutofit/>
          </a:bodyPr>
          <a:lstStyle>
            <a:lvl1pPr algn="l">
              <a:defRPr sz="3200" cap="all" spc="0" baseline="0">
                <a:solidFill>
                  <a:schemeClr val="accent3">
                    <a:lumMod val="75000"/>
                  </a:schemeClr>
                </a:solidFill>
              </a:defRPr>
            </a:lvl1pPr>
          </a:lstStyle>
          <a:p>
            <a:r>
              <a:rPr lang="en-US" dirty="0"/>
              <a:t>Click to add title</a:t>
            </a:r>
          </a:p>
        </p:txBody>
      </p:sp>
      <p:sp>
        <p:nvSpPr>
          <p:cNvPr id="5" name="Content Placeholder 4">
            <a:extLst>
              <a:ext uri="{FF2B5EF4-FFF2-40B4-BE49-F238E27FC236}">
                <a16:creationId xmlns:a16="http://schemas.microsoft.com/office/drawing/2014/main" id="{A2003C5A-BF21-DE87-0ED1-3E2D0F32B5D8}"/>
              </a:ext>
            </a:extLst>
          </p:cNvPr>
          <p:cNvSpPr>
            <a:spLocks noGrp="1"/>
          </p:cNvSpPr>
          <p:nvPr>
            <p:ph sz="quarter" idx="35" hasCustomPrompt="1"/>
          </p:nvPr>
        </p:nvSpPr>
        <p:spPr>
          <a:xfrm>
            <a:off x="807038" y="2465539"/>
            <a:ext cx="3774587" cy="3723753"/>
          </a:xfrm>
        </p:spPr>
        <p:txBody>
          <a:bodyPr/>
          <a:lstStyle>
            <a:lvl1pPr marL="342900" indent="-342900">
              <a:lnSpc>
                <a:spcPct val="120000"/>
              </a:lnSpc>
              <a:spcBef>
                <a:spcPts val="1000"/>
              </a:spcBef>
              <a:buClr>
                <a:schemeClr val="accent3">
                  <a:lumMod val="75000"/>
                </a:schemeClr>
              </a:buClr>
              <a:buFont typeface="+mj-lt"/>
              <a:buAutoNum type="arabicPeriod"/>
              <a:defRPr sz="1800" spc="0" baseline="0">
                <a:solidFill>
                  <a:schemeClr val="bg1"/>
                </a:solidFill>
                <a:latin typeface="+mn-lt"/>
              </a:defRPr>
            </a:lvl1pPr>
            <a:lvl2pPr marL="626364" indent="-342900">
              <a:lnSpc>
                <a:spcPct val="120000"/>
              </a:lnSpc>
              <a:spcBef>
                <a:spcPts val="1000"/>
              </a:spcBef>
              <a:buClr>
                <a:schemeClr val="accent3">
                  <a:lumMod val="75000"/>
                </a:schemeClr>
              </a:buClr>
              <a:buFont typeface="+mj-lt"/>
              <a:buAutoNum type="alphaLcPeriod"/>
              <a:defRPr sz="1800" spc="0">
                <a:solidFill>
                  <a:schemeClr val="bg1"/>
                </a:solidFill>
                <a:latin typeface="+mn-lt"/>
              </a:defRPr>
            </a:lvl2pPr>
            <a:lvl3pPr marL="918972" indent="-342900">
              <a:lnSpc>
                <a:spcPct val="120000"/>
              </a:lnSpc>
              <a:spcBef>
                <a:spcPts val="1000"/>
              </a:spcBef>
              <a:buClr>
                <a:schemeClr val="accent3">
                  <a:lumMod val="75000"/>
                </a:schemeClr>
              </a:buClr>
              <a:buFont typeface="+mj-lt"/>
              <a:buAutoNum type="arabicParenR"/>
              <a:defRPr sz="1800" spc="0">
                <a:solidFill>
                  <a:schemeClr val="bg1"/>
                </a:solidFill>
                <a:latin typeface="+mn-lt"/>
              </a:defRPr>
            </a:lvl3pPr>
            <a:lvl4pPr marL="1209294" indent="-342900">
              <a:lnSpc>
                <a:spcPct val="120000"/>
              </a:lnSpc>
              <a:spcBef>
                <a:spcPts val="1000"/>
              </a:spcBef>
              <a:buClr>
                <a:schemeClr val="accent3">
                  <a:lumMod val="75000"/>
                </a:schemeClr>
              </a:buClr>
              <a:buFont typeface="+mj-lt"/>
              <a:buAutoNum type="alphaLcParenR"/>
              <a:defRPr sz="1800" spc="0">
                <a:solidFill>
                  <a:schemeClr val="bg1"/>
                </a:solidFill>
                <a:latin typeface="+mn-lt"/>
              </a:defRPr>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19" name="Content Placeholder 4">
            <a:extLst>
              <a:ext uri="{FF2B5EF4-FFF2-40B4-BE49-F238E27FC236}">
                <a16:creationId xmlns:a16="http://schemas.microsoft.com/office/drawing/2014/main" id="{39870F08-C2AE-9AF7-58DE-EEA8A48BEDA9}"/>
              </a:ext>
            </a:extLst>
          </p:cNvPr>
          <p:cNvSpPr>
            <a:spLocks noGrp="1"/>
          </p:cNvSpPr>
          <p:nvPr>
            <p:ph sz="quarter" idx="36" hasCustomPrompt="1"/>
          </p:nvPr>
        </p:nvSpPr>
        <p:spPr>
          <a:xfrm>
            <a:off x="4927600" y="2465539"/>
            <a:ext cx="6315069" cy="3723753"/>
          </a:xfrm>
        </p:spPr>
        <p:txBody>
          <a:bodyPr/>
          <a:lstStyle>
            <a:lvl1pPr marL="0" indent="0">
              <a:lnSpc>
                <a:spcPct val="120000"/>
              </a:lnSpc>
              <a:spcBef>
                <a:spcPts val="1000"/>
              </a:spcBef>
              <a:buClr>
                <a:schemeClr val="accent6"/>
              </a:buClr>
              <a:buFont typeface="Arial" panose="020B0604020202020204" pitchFamily="34" charset="0"/>
              <a:buNone/>
              <a:defRPr sz="1800" spc="0" baseline="0">
                <a:solidFill>
                  <a:schemeClr val="bg1"/>
                </a:solidFill>
                <a:latin typeface="+mn-lt"/>
              </a:defRPr>
            </a:lvl1pPr>
            <a:lvl2pPr marL="283464"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latin typeface="+mn-lt"/>
              </a:defRPr>
            </a:lvl2pPr>
            <a:lvl3pPr marL="566928"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latin typeface="+mn-lt"/>
              </a:defRPr>
            </a:lvl3pPr>
            <a:lvl4pPr marL="859536"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latin typeface="+mn-lt"/>
              </a:defRPr>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9662227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theme" Target="../theme/theme6.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7.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5" Type="http://schemas.openxmlformats.org/officeDocument/2006/relationships/slideLayout" Target="../slideLayouts/slideLayout62.xml"/><Relationship Id="rId4" Type="http://schemas.openxmlformats.org/officeDocument/2006/relationships/slideLayout" Target="../slideLayouts/slideLayout6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9.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rgbClr val="0F496F"/>
            </a:gs>
            <a:gs pos="100000">
              <a:schemeClr val="bg2">
                <a:shade val="96000"/>
                <a:satMod val="120000"/>
                <a:lumMod val="90000"/>
              </a:schemeClr>
            </a:gs>
          </a:gsLst>
          <a:lin ang="612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3EA418-19D1-0D4D-BE52-40A86E32FB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2BAE0C-5187-A64D-A481-E69245670354}"/>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9759C05-48F5-9346-8256-5B61C6990E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noAutofit/>
          </a:bodyPr>
          <a:lstStyle>
            <a:lvl1pPr algn="l">
              <a:defRPr sz="1200">
                <a:solidFill>
                  <a:schemeClr val="bg1"/>
                </a:solidFill>
                <a:latin typeface="+mj-lt"/>
                <a:cs typeface="Biome" panose="020B0503030204020804" pitchFamily="34" charset="0"/>
              </a:defRPr>
            </a:lvl1pPr>
          </a:lstStyle>
          <a:p>
            <a:endParaRPr lang="en-US" dirty="0"/>
          </a:p>
        </p:txBody>
      </p:sp>
      <p:sp>
        <p:nvSpPr>
          <p:cNvPr id="5" name="Footer Placeholder 4">
            <a:extLst>
              <a:ext uri="{FF2B5EF4-FFF2-40B4-BE49-F238E27FC236}">
                <a16:creationId xmlns:a16="http://schemas.microsoft.com/office/drawing/2014/main" id="{84175D63-7351-9C4A-AEE0-10E27B3B64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bg1"/>
                </a:solidFill>
                <a:latin typeface="+mj-lt"/>
                <a:cs typeface="Biome" panose="020B0503030204020804" pitchFamily="34" charset="0"/>
              </a:defRPr>
            </a:lvl1pPr>
          </a:lstStyle>
          <a:p>
            <a:r>
              <a:rPr lang="en-US" dirty="0"/>
              <a:t>Presentation title</a:t>
            </a:r>
          </a:p>
        </p:txBody>
      </p:sp>
      <p:sp>
        <p:nvSpPr>
          <p:cNvPr id="6" name="Slide Number Placeholder 5">
            <a:extLst>
              <a:ext uri="{FF2B5EF4-FFF2-40B4-BE49-F238E27FC236}">
                <a16:creationId xmlns:a16="http://schemas.microsoft.com/office/drawing/2014/main" id="{7350889F-2BBA-5F45-95BC-BEA6688167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noAutofit/>
          </a:bodyPr>
          <a:lstStyle>
            <a:lvl1pPr algn="r">
              <a:defRPr sz="1200">
                <a:solidFill>
                  <a:schemeClr val="bg1"/>
                </a:solidFill>
                <a:latin typeface="+mj-lt"/>
                <a:cs typeface="Biome" panose="020B0503030204020804" pitchFamily="34" charset="0"/>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1955693199"/>
      </p:ext>
    </p:extLst>
  </p:cSld>
  <p:clrMap bg1="lt1" tx1="dk1" bg2="lt2" tx2="dk2" accent1="accent1" accent2="accent2" accent3="accent3" accent4="accent4" accent5="accent5" accent6="accent6" hlink="hlink" folHlink="folHlink"/>
  <p:sldLayoutIdLst>
    <p:sldLayoutId id="2147483657" r:id="rId1"/>
    <p:sldLayoutId id="2147483679" r:id="rId2"/>
    <p:sldLayoutId id="2147483669" r:id="rId3"/>
    <p:sldLayoutId id="2147483672" r:id="rId4"/>
    <p:sldLayoutId id="2147483673" r:id="rId5"/>
    <p:sldLayoutId id="2147483674" r:id="rId6"/>
    <p:sldLayoutId id="2147483671" r:id="rId7"/>
    <p:sldLayoutId id="2147483675" r:id="rId8"/>
    <p:sldLayoutId id="2147483676" r:id="rId9"/>
    <p:sldLayoutId id="2147483670" r:id="rId10"/>
    <p:sldLayoutId id="2147483677" r:id="rId11"/>
    <p:sldLayoutId id="2147483678" r:id="rId12"/>
    <p:sldLayoutId id="2147483664" r:id="rId13"/>
    <p:sldLayoutId id="2147483663" r:id="rId14"/>
  </p:sldLayoutIdLst>
  <p:hf hdr="0" ftr="0" dt="0"/>
  <p:txStyles>
    <p:titleStyle>
      <a:lvl1pPr algn="l" defTabSz="914400" rtl="0" eaLnBrk="1" latinLnBrk="0" hangingPunct="1">
        <a:lnSpc>
          <a:spcPct val="90000"/>
        </a:lnSpc>
        <a:spcBef>
          <a:spcPct val="0"/>
        </a:spcBef>
        <a:buNone/>
        <a:defRPr sz="4400" kern="1200" spc="300" baseline="0">
          <a:solidFill>
            <a:schemeClr val="bg1"/>
          </a:solidFill>
          <a:latin typeface="+mj-lt"/>
          <a:ea typeface="+mj-ea"/>
          <a:cs typeface="Biome" panose="020B05030302040208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rgbClr val="0F496F"/>
            </a:gs>
            <a:gs pos="100000">
              <a:schemeClr val="bg2">
                <a:shade val="96000"/>
                <a:satMod val="120000"/>
                <a:lumMod val="90000"/>
              </a:schemeClr>
            </a:gs>
          </a:gsLst>
          <a:lin ang="612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A578BDC6-BA7C-4F3C-AB39-9CAED930531C}" type="datetimeFigureOut">
              <a:rPr lang="en-US" smtClean="0"/>
              <a:t>8/1/2025</a:t>
            </a:fld>
            <a:endParaRPr lang="en-US"/>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4AE95CAB-A338-461A-96F5-37EC28AC2230}" type="slidenum">
              <a:rPr lang="en-US" smtClean="0"/>
              <a:t>‹#›</a:t>
            </a:fld>
            <a:endParaRPr lang="en-US"/>
          </a:p>
        </p:txBody>
      </p:sp>
    </p:spTree>
    <p:extLst>
      <p:ext uri="{BB962C8B-B14F-4D97-AF65-F5344CB8AC3E}">
        <p14:creationId xmlns:p14="http://schemas.microsoft.com/office/powerpoint/2010/main" val="1254993694"/>
      </p:ext>
    </p:extLst>
  </p:cSld>
  <p:clrMap bg1="dk1" tx1="lt1" bg2="dk2" tx2="lt2" accent1="accent1" accent2="accent2" accent3="accent3" accent4="accent4" accent5="accent5" accent6="accent6" hlink="hlink" folHlink="folHlink"/>
  <p:sldLayoutIdLst>
    <p:sldLayoutId id="2147483696" r:id="rId1"/>
    <p:sldLayoutId id="2147483697" r:id="rId2"/>
  </p:sldLayoutIdLst>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rgbClr val="0F496F"/>
            </a:gs>
            <a:gs pos="100000">
              <a:schemeClr val="bg2">
                <a:shade val="96000"/>
                <a:satMod val="120000"/>
                <a:lumMod val="90000"/>
              </a:schemeClr>
            </a:gs>
          </a:gsLst>
          <a:lin ang="612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47B51B5-2C98-463D-B2B0-9C12EBFCD9B7}" type="datetimeFigureOut">
              <a:rPr lang="en-US" smtClean="0"/>
              <a:t>8/1/2025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A818B16-88B4-45AE-9A96-4D9361457E27}" type="slidenum">
              <a:rPr lang="en-US" smtClean="0"/>
              <a:t>‹#›</a:t>
            </a:fld>
            <a:endParaRPr lang="en-US"/>
          </a:p>
        </p:txBody>
      </p:sp>
    </p:spTree>
    <p:extLst>
      <p:ext uri="{BB962C8B-B14F-4D97-AF65-F5344CB8AC3E}">
        <p14:creationId xmlns:p14="http://schemas.microsoft.com/office/powerpoint/2010/main" val="281972999"/>
      </p:ext>
    </p:extLst>
  </p:cSld>
  <p:clrMap bg1="lt1" tx1="dk1" bg2="lt2" tx2="dk2" accent1="accent1" accent2="accent2" accent3="accent3" accent4="accent4" accent5="accent5" accent6="accent6" hlink="hlink" folHlink="folHlink"/>
  <p:sldLayoutIdLst>
    <p:sldLayoutId id="2147483755"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rgbClr val="0F496F"/>
            </a:gs>
            <a:gs pos="100000">
              <a:schemeClr val="bg2">
                <a:shade val="96000"/>
                <a:satMod val="120000"/>
                <a:lumMod val="90000"/>
              </a:schemeClr>
            </a:gs>
          </a:gsLst>
          <a:lin ang="612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A578BDC6-BA7C-4F3C-AB39-9CAED930531C}" type="datetimeFigureOut">
              <a:rPr lang="en-US" smtClean="0"/>
              <a:t>8/1/2025</a:t>
            </a:fld>
            <a:endParaRPr lang="en-US"/>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4AE95CAB-A338-461A-96F5-37EC28AC2230}" type="slidenum">
              <a:rPr lang="en-US" smtClean="0"/>
              <a:t>‹#›</a:t>
            </a:fld>
            <a:endParaRPr lang="en-US"/>
          </a:p>
        </p:txBody>
      </p:sp>
    </p:spTree>
    <p:extLst>
      <p:ext uri="{BB962C8B-B14F-4D97-AF65-F5344CB8AC3E}">
        <p14:creationId xmlns:p14="http://schemas.microsoft.com/office/powerpoint/2010/main" val="3459950265"/>
      </p:ext>
    </p:extLst>
  </p:cSld>
  <p:clrMap bg1="dk1" tx1="lt1" bg2="dk2" tx2="lt2" accent1="accent1" accent2="accent2" accent3="accent3" accent4="accent4" accent5="accent5" accent6="accent6" hlink="hlink" folHlink="folHlink"/>
  <p:sldLayoutIdLst>
    <p:sldLayoutId id="2147483924" r:id="rId1"/>
  </p:sldLayoutIdLst>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rgbClr val="0F496F"/>
            </a:gs>
            <a:gs pos="100000">
              <a:schemeClr val="bg2">
                <a:shade val="96000"/>
                <a:satMod val="120000"/>
                <a:lumMod val="90000"/>
              </a:schemeClr>
            </a:gs>
          </a:gsLst>
          <a:lin ang="612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83F66A-13E7-22A7-33B5-D9589317D4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FBB731-0D69-A3FF-C72C-AB6BBEDC2A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8C3085-92DC-6E0F-D821-08B226A294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7C15F33-1130-4593-A335-5B6BE6DCAB63}" type="datetimeFigureOut">
              <a:rPr lang="en-US" smtClean="0"/>
              <a:t>8/1/2025</a:t>
            </a:fld>
            <a:endParaRPr lang="en-US"/>
          </a:p>
        </p:txBody>
      </p:sp>
      <p:sp>
        <p:nvSpPr>
          <p:cNvPr id="5" name="Footer Placeholder 4">
            <a:extLst>
              <a:ext uri="{FF2B5EF4-FFF2-40B4-BE49-F238E27FC236}">
                <a16:creationId xmlns:a16="http://schemas.microsoft.com/office/drawing/2014/main" id="{B5217B95-357B-14D6-C4DD-38F6D88B6C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D843BF5-631C-D8F8-CDEA-26C9780555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315DBDB-D918-45E3-B707-D3850AEC5816}" type="slidenum">
              <a:rPr lang="en-US" smtClean="0"/>
              <a:t>‹#›</a:t>
            </a:fld>
            <a:endParaRPr lang="en-US"/>
          </a:p>
        </p:txBody>
      </p:sp>
    </p:spTree>
    <p:extLst>
      <p:ext uri="{BB962C8B-B14F-4D97-AF65-F5344CB8AC3E}">
        <p14:creationId xmlns:p14="http://schemas.microsoft.com/office/powerpoint/2010/main" val="3688660335"/>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rgbClr val="0F496F"/>
            </a:gs>
            <a:gs pos="100000">
              <a:schemeClr val="bg2">
                <a:shade val="96000"/>
                <a:satMod val="120000"/>
                <a:lumMod val="90000"/>
              </a:schemeClr>
            </a:gs>
          </a:gsLst>
          <a:lin ang="612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r>
              <a:rPr lang="en-US"/>
              <a:t>Presentation title</a:t>
            </a:r>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747392052"/>
      </p:ext>
    </p:extLst>
  </p:cSld>
  <p:clrMap bg1="dk1" tx1="lt1" bg2="dk2" tx2="lt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 id="2147483974" r:id="rId12"/>
    <p:sldLayoutId id="2147483975" r:id="rId13"/>
    <p:sldLayoutId id="2147483976" r:id="rId14"/>
    <p:sldLayoutId id="2147483977" r:id="rId15"/>
    <p:sldLayoutId id="2147483978" r:id="rId16"/>
    <p:sldLayoutId id="2147483979" r:id="rId17"/>
  </p:sldLayoutIdLst>
  <p:hf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gs>
            <a:gs pos="26000">
              <a:srgbClr val="453DEB"/>
            </a:gs>
            <a:gs pos="100000">
              <a:schemeClr val="accent4">
                <a:lumMod val="60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96821A-6BA4-5141-4A5A-A0068D174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D4386A-DE90-150C-8E2B-55AB2C01D9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3E90C8-4128-F804-0C2E-61C18E29BF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5578F93-D93A-48D9-9123-DB54C4A32843}" type="datetimeFigureOut">
              <a:rPr lang="en-US" smtClean="0"/>
              <a:t>8/1/2025</a:t>
            </a:fld>
            <a:endParaRPr lang="en-US"/>
          </a:p>
        </p:txBody>
      </p:sp>
      <p:sp>
        <p:nvSpPr>
          <p:cNvPr id="5" name="Footer Placeholder 4">
            <a:extLst>
              <a:ext uri="{FF2B5EF4-FFF2-40B4-BE49-F238E27FC236}">
                <a16:creationId xmlns:a16="http://schemas.microsoft.com/office/drawing/2014/main" id="{75D06309-4EF8-34DF-BCE5-BA86B8DF9A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CF378D0-66C1-AF25-EB7E-B8BAC07AD4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555CFC9-E492-4DB0-8BC8-06DF79B7ACAE}" type="slidenum">
              <a:rPr lang="en-US" smtClean="0"/>
              <a:t>‹#›</a:t>
            </a:fld>
            <a:endParaRPr lang="en-US"/>
          </a:p>
        </p:txBody>
      </p:sp>
    </p:spTree>
    <p:extLst>
      <p:ext uri="{BB962C8B-B14F-4D97-AF65-F5344CB8AC3E}">
        <p14:creationId xmlns:p14="http://schemas.microsoft.com/office/powerpoint/2010/main" val="151903341"/>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1DF5AD-4BAE-4D29-94F3-0A1D67CEA6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1AC5A5CE-A637-4336-8207-5DE2ADEA30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9621B086-7B91-42C0-9F16-5A14CDA443D4}"/>
              </a:ext>
            </a:extLst>
          </p:cNvPr>
          <p:cNvSpPr>
            <a:spLocks noGrp="1"/>
          </p:cNvSpPr>
          <p:nvPr>
            <p:ph type="dt" sz="half" idx="2"/>
          </p:nvPr>
        </p:nvSpPr>
        <p:spPr>
          <a:xfrm>
            <a:off x="838200" y="6065911"/>
            <a:ext cx="2743200" cy="365125"/>
          </a:xfrm>
          <a:prstGeom prst="rect">
            <a:avLst/>
          </a:prstGeom>
        </p:spPr>
        <p:txBody>
          <a:bodyPr vert="horz" lIns="91440" tIns="45720" rIns="91440" bIns="45720" rtlCol="0" anchor="ctr"/>
          <a:lstStyle>
            <a:lvl1pPr algn="l">
              <a:defRPr sz="1200">
                <a:solidFill>
                  <a:schemeClr val="bg2"/>
                </a:solidFill>
              </a:defRPr>
            </a:lvl1pPr>
          </a:lstStyle>
          <a:p>
            <a:fld id="{7175FC63-418E-4B26-A0F8-020F3C6EFB6F}" type="datetime1">
              <a:rPr lang="en-US" noProof="0" smtClean="0"/>
              <a:pPr/>
              <a:t>8/1/2025</a:t>
            </a:fld>
            <a:endParaRPr lang="en-US" noProof="0" dirty="0"/>
          </a:p>
        </p:txBody>
      </p:sp>
      <p:sp>
        <p:nvSpPr>
          <p:cNvPr id="5" name="Footer Placeholder 4">
            <a:extLst>
              <a:ext uri="{FF2B5EF4-FFF2-40B4-BE49-F238E27FC236}">
                <a16:creationId xmlns:a16="http://schemas.microsoft.com/office/drawing/2014/main" id="{AEB3CC2B-1C87-481D-B26C-EEB6383CAD6E}"/>
              </a:ext>
            </a:extLst>
          </p:cNvPr>
          <p:cNvSpPr>
            <a:spLocks noGrp="1"/>
          </p:cNvSpPr>
          <p:nvPr>
            <p:ph type="ftr" sz="quarter" idx="3"/>
          </p:nvPr>
        </p:nvSpPr>
        <p:spPr>
          <a:xfrm>
            <a:off x="7239000" y="6065911"/>
            <a:ext cx="4114800" cy="365125"/>
          </a:xfrm>
          <a:prstGeom prst="rect">
            <a:avLst/>
          </a:prstGeom>
        </p:spPr>
        <p:txBody>
          <a:bodyPr vert="horz" lIns="91440" tIns="45720" rIns="91440" bIns="45720" rtlCol="0" anchor="ctr"/>
          <a:lstStyle>
            <a:lvl1pPr algn="r">
              <a:defRPr sz="1200">
                <a:solidFill>
                  <a:schemeClr val="bg2"/>
                </a:solidFill>
              </a:defRPr>
            </a:lvl1pPr>
          </a:lstStyle>
          <a:p>
            <a:endParaRPr lang="en-US" noProof="0" dirty="0"/>
          </a:p>
        </p:txBody>
      </p:sp>
      <p:sp>
        <p:nvSpPr>
          <p:cNvPr id="6" name="Slide Number Placeholder 5">
            <a:extLst>
              <a:ext uri="{FF2B5EF4-FFF2-40B4-BE49-F238E27FC236}">
                <a16:creationId xmlns:a16="http://schemas.microsoft.com/office/drawing/2014/main" id="{535DA75C-46A3-4466-8FE3-B1E30D47F5BE}"/>
              </a:ext>
            </a:extLst>
          </p:cNvPr>
          <p:cNvSpPr>
            <a:spLocks noGrp="1"/>
          </p:cNvSpPr>
          <p:nvPr>
            <p:ph type="sldNum" sz="quarter" idx="4"/>
          </p:nvPr>
        </p:nvSpPr>
        <p:spPr>
          <a:xfrm>
            <a:off x="5894349" y="6065911"/>
            <a:ext cx="403302" cy="365125"/>
          </a:xfrm>
          <a:prstGeom prst="rect">
            <a:avLst/>
          </a:prstGeom>
        </p:spPr>
        <p:txBody>
          <a:bodyPr vert="horz" lIns="91440" tIns="45720" rIns="91440" bIns="45720" rtlCol="0" anchor="ctr"/>
          <a:lstStyle>
            <a:lvl1pPr algn="ctr">
              <a:defRPr sz="1400">
                <a:solidFill>
                  <a:schemeClr val="bg2"/>
                </a:solidFill>
              </a:defRPr>
            </a:lvl1pPr>
          </a:lstStyle>
          <a:p>
            <a:fld id="{E60E4630-A9EC-4A3B-8D7B-72D6B7D7ED5F}" type="slidenum">
              <a:rPr lang="en-US" noProof="0" smtClean="0"/>
              <a:pPr/>
              <a:t>‹#›</a:t>
            </a:fld>
            <a:endParaRPr lang="en-US" noProof="0" dirty="0"/>
          </a:p>
        </p:txBody>
      </p:sp>
    </p:spTree>
    <p:extLst>
      <p:ext uri="{BB962C8B-B14F-4D97-AF65-F5344CB8AC3E}">
        <p14:creationId xmlns:p14="http://schemas.microsoft.com/office/powerpoint/2010/main" val="2973525626"/>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Lst>
  <p:hf hdr="0" ftr="0" dt="0"/>
  <p:txStyles>
    <p:titleStyle>
      <a:lvl1pPr algn="l" defTabSz="914400" rtl="0" eaLnBrk="1" latinLnBrk="0" hangingPunct="1">
        <a:lnSpc>
          <a:spcPct val="90000"/>
        </a:lnSpc>
        <a:spcBef>
          <a:spcPct val="0"/>
        </a:spcBef>
        <a:buNone/>
        <a:defRPr sz="6800" kern="1200">
          <a:solidFill>
            <a:schemeClr val="bg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EF63B152-7103-4FFE-90AC-D94EB7F44A7E}" type="datetimeFigureOut">
              <a:rPr lang="en-US" smtClean="0"/>
              <a:t>8/1/2025</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299DD5A9-4EF1-497E-92EF-2D23CF305E03}" type="slidenum">
              <a:rPr lang="en-US" smtClean="0"/>
              <a:t>‹#›</a:t>
            </a:fld>
            <a:endParaRPr lang="en-US" dirty="0"/>
          </a:p>
        </p:txBody>
      </p:sp>
    </p:spTree>
    <p:extLst>
      <p:ext uri="{BB962C8B-B14F-4D97-AF65-F5344CB8AC3E}">
        <p14:creationId xmlns:p14="http://schemas.microsoft.com/office/powerpoint/2010/main" val="2666730060"/>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hdphoto" Target="../media/hdphoto1.wdp"/><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19.xml"/><Relationship Id="rId6" Type="http://schemas.openxmlformats.org/officeDocument/2006/relationships/image" Target="../media/image36.jpg"/><Relationship Id="rId5" Type="http://schemas.microsoft.com/office/2007/relationships/hdphoto" Target="../media/hdphoto2.wdp"/><Relationship Id="rId4" Type="http://schemas.openxmlformats.org/officeDocument/2006/relationships/image" Target="../media/image35.png"/><Relationship Id="rId9" Type="http://schemas.openxmlformats.org/officeDocument/2006/relationships/image" Target="../media/image39.png"/></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43.jfif"/><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43.jfif"/><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39.png"/><Relationship Id="rId5" Type="http://schemas.openxmlformats.org/officeDocument/2006/relationships/image" Target="../media/image47.jpg"/><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8.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6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59.xml"/><Relationship Id="rId4" Type="http://schemas.openxmlformats.org/officeDocument/2006/relationships/image" Target="../media/image53.jpg"/></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xml"/><Relationship Id="rId1" Type="http://schemas.openxmlformats.org/officeDocument/2006/relationships/slideLayout" Target="../slideLayouts/slideLayout61.xml"/><Relationship Id="rId4" Type="http://schemas.openxmlformats.org/officeDocument/2006/relationships/image" Target="../media/image5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xml"/><Relationship Id="rId1" Type="http://schemas.openxmlformats.org/officeDocument/2006/relationships/slideLayout" Target="../slideLayouts/slideLayout62.xml"/><Relationship Id="rId5" Type="http://schemas.openxmlformats.org/officeDocument/2006/relationships/image" Target="../media/image58.png"/><Relationship Id="rId4" Type="http://schemas.openxmlformats.org/officeDocument/2006/relationships/image" Target="../media/image57.jpg"/></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59.xml"/></Relationships>
</file>

<file path=ppt/slides/_rels/slide31.xml.rels><?xml version="1.0" encoding="UTF-8" standalone="yes"?>
<Relationships xmlns="http://schemas.openxmlformats.org/package/2006/relationships"><Relationship Id="rId3" Type="http://schemas.openxmlformats.org/officeDocument/2006/relationships/image" Target="../media/image62.jpg"/><Relationship Id="rId7" Type="http://schemas.openxmlformats.org/officeDocument/2006/relationships/image" Target="../media/image420.png"/><Relationship Id="rId2" Type="http://schemas.openxmlformats.org/officeDocument/2006/relationships/image" Target="../media/image61.jpg"/><Relationship Id="rId1" Type="http://schemas.openxmlformats.org/officeDocument/2006/relationships/slideLayout" Target="../slideLayouts/slideLayout59.xml"/><Relationship Id="rId6" Type="http://schemas.openxmlformats.org/officeDocument/2006/relationships/customXml" Target="../ink/ink2.xml"/><Relationship Id="rId5" Type="http://schemas.openxmlformats.org/officeDocument/2006/relationships/image" Target="../media/image410.png"/><Relationship Id="rId4" Type="http://schemas.openxmlformats.org/officeDocument/2006/relationships/customXml" Target="../ink/ink1.xml"/></Relationships>
</file>

<file path=ppt/slides/_rels/slide3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59.xml"/><Relationship Id="rId5" Type="http://schemas.openxmlformats.org/officeDocument/2006/relationships/image" Target="../media/image63.png"/><Relationship Id="rId4" Type="http://schemas.openxmlformats.org/officeDocument/2006/relationships/customXml" Target="../ink/ink3.xml"/></Relationships>
</file>

<file path=ppt/slides/_rels/slide33.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72.png"/><Relationship Id="rId3" Type="http://schemas.openxmlformats.org/officeDocument/2006/relationships/image" Target="../media/image66.png"/><Relationship Id="rId7" Type="http://schemas.openxmlformats.org/officeDocument/2006/relationships/image" Target="../media/image69.png"/><Relationship Id="rId12" Type="http://schemas.microsoft.com/office/2007/relationships/hdphoto" Target="../media/hdphoto7.wdp"/><Relationship Id="rId2" Type="http://schemas.openxmlformats.org/officeDocument/2006/relationships/image" Target="../media/image65.jpg"/><Relationship Id="rId1" Type="http://schemas.openxmlformats.org/officeDocument/2006/relationships/slideLayout" Target="../slideLayouts/slideLayout61.xml"/><Relationship Id="rId6" Type="http://schemas.microsoft.com/office/2007/relationships/hdphoto" Target="../media/hdphoto4.wdp"/><Relationship Id="rId11" Type="http://schemas.openxmlformats.org/officeDocument/2006/relationships/image" Target="../media/image71.png"/><Relationship Id="rId5" Type="http://schemas.openxmlformats.org/officeDocument/2006/relationships/image" Target="../media/image68.png"/><Relationship Id="rId10" Type="http://schemas.microsoft.com/office/2007/relationships/hdphoto" Target="../media/hdphoto6.wdp"/><Relationship Id="rId4" Type="http://schemas.openxmlformats.org/officeDocument/2006/relationships/image" Target="../media/image67.jpg"/><Relationship Id="rId9" Type="http://schemas.openxmlformats.org/officeDocument/2006/relationships/image" Target="../media/image70.png"/><Relationship Id="rId14" Type="http://schemas.microsoft.com/office/2007/relationships/hdphoto" Target="../media/hdphoto8.wdp"/></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7.xml"/></Relationships>
</file>

<file path=ppt/slides/_rels/slide3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48.xml"/><Relationship Id="rId5" Type="http://schemas.openxmlformats.org/officeDocument/2006/relationships/image" Target="../media/image74.png"/><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g"/><Relationship Id="rId1" Type="http://schemas.openxmlformats.org/officeDocument/2006/relationships/slideLayout" Target="../slideLayouts/slideLayout52.xml"/><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9.png"/><Relationship Id="rId1" Type="http://schemas.openxmlformats.org/officeDocument/2006/relationships/slideLayout" Target="../slideLayouts/slideLayout53.xml"/><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48.xml"/><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3.png"/><Relationship Id="rId1" Type="http://schemas.openxmlformats.org/officeDocument/2006/relationships/slideLayout" Target="../slideLayouts/slideLayout50.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jpeg"/></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g"/><Relationship Id="rId1" Type="http://schemas.openxmlformats.org/officeDocument/2006/relationships/slideLayout" Target="../slideLayouts/slideLayout48.xml"/><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48.xml"/><Relationship Id="rId5" Type="http://schemas.openxmlformats.org/officeDocument/2006/relationships/image" Target="../media/image74.png"/><Relationship Id="rId4" Type="http://schemas.openxmlformats.org/officeDocument/2006/relationships/image" Target="../media/image91.jpeg"/></Relationships>
</file>

<file path=ppt/slides/_rels/slide43.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48.xml"/><Relationship Id="rId6" Type="http://schemas.openxmlformats.org/officeDocument/2006/relationships/image" Target="../media/image74.png"/><Relationship Id="rId5" Type="http://schemas.openxmlformats.org/officeDocument/2006/relationships/image" Target="../media/image80.png"/><Relationship Id="rId4" Type="http://schemas.openxmlformats.org/officeDocument/2006/relationships/image" Target="../media/image94.jpg"/></Relationships>
</file>

<file path=ppt/slides/_rels/slide44.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48.xml"/><Relationship Id="rId6" Type="http://schemas.openxmlformats.org/officeDocument/2006/relationships/image" Target="../media/image74.png"/><Relationship Id="rId5" Type="http://schemas.openxmlformats.org/officeDocument/2006/relationships/image" Target="../media/image98.jpg"/><Relationship Id="rId4" Type="http://schemas.openxmlformats.org/officeDocument/2006/relationships/image" Target="../media/image97.jpg"/></Relationships>
</file>

<file path=ppt/slides/_rels/slide45.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48.xml"/><Relationship Id="rId6" Type="http://schemas.openxmlformats.org/officeDocument/2006/relationships/image" Target="../media/image74.png"/><Relationship Id="rId5" Type="http://schemas.openxmlformats.org/officeDocument/2006/relationships/image" Target="../media/image102.png"/><Relationship Id="rId4" Type="http://schemas.openxmlformats.org/officeDocument/2006/relationships/image" Target="../media/image101.jpg"/></Relationships>
</file>

<file path=ppt/slides/_rels/slide46.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g"/><Relationship Id="rId1" Type="http://schemas.openxmlformats.org/officeDocument/2006/relationships/slideLayout" Target="../slideLayouts/slideLayout48.xml"/><Relationship Id="rId5" Type="http://schemas.openxmlformats.org/officeDocument/2006/relationships/image" Target="../media/image74.png"/><Relationship Id="rId4" Type="http://schemas.openxmlformats.org/officeDocument/2006/relationships/image" Target="../media/image105.png"/></Relationships>
</file>

<file path=ppt/slides/_rels/slide4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107.jpg"/><Relationship Id="rId7" Type="http://schemas.openxmlformats.org/officeDocument/2006/relationships/image" Target="../media/image111.jpg"/><Relationship Id="rId2" Type="http://schemas.openxmlformats.org/officeDocument/2006/relationships/image" Target="../media/image106.jpg"/><Relationship Id="rId1" Type="http://schemas.openxmlformats.org/officeDocument/2006/relationships/slideLayout" Target="../slideLayouts/slideLayout48.xml"/><Relationship Id="rId6" Type="http://schemas.openxmlformats.org/officeDocument/2006/relationships/image" Target="../media/image110.jpg"/><Relationship Id="rId5" Type="http://schemas.openxmlformats.org/officeDocument/2006/relationships/image" Target="../media/image109.jpg"/><Relationship Id="rId4" Type="http://schemas.openxmlformats.org/officeDocument/2006/relationships/image" Target="../media/image108.jpg"/></Relationships>
</file>

<file path=ppt/slides/_rels/slide48.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jpg"/><Relationship Id="rId1" Type="http://schemas.openxmlformats.org/officeDocument/2006/relationships/slideLayout" Target="../slideLayouts/slideLayout48.xml"/><Relationship Id="rId6" Type="http://schemas.openxmlformats.org/officeDocument/2006/relationships/image" Target="../media/image74.png"/><Relationship Id="rId5" Type="http://schemas.openxmlformats.org/officeDocument/2006/relationships/image" Target="../media/image115.jpg"/><Relationship Id="rId4" Type="http://schemas.openxmlformats.org/officeDocument/2006/relationships/image" Target="../media/image114.jpg"/></Relationships>
</file>

<file path=ppt/slides/_rels/slide49.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jpg"/><Relationship Id="rId1" Type="http://schemas.openxmlformats.org/officeDocument/2006/relationships/slideLayout" Target="../slideLayouts/slideLayout48.xml"/><Relationship Id="rId5" Type="http://schemas.openxmlformats.org/officeDocument/2006/relationships/image" Target="../media/image74.png"/><Relationship Id="rId4" Type="http://schemas.openxmlformats.org/officeDocument/2006/relationships/image" Target="../media/image118.jpg"/></Relationships>
</file>

<file path=ppt/slides/_rels/slide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80.png"/><Relationship Id="rId1" Type="http://schemas.openxmlformats.org/officeDocument/2006/relationships/slideLayout" Target="../slideLayouts/slideLayout48.xml"/><Relationship Id="rId5" Type="http://schemas.openxmlformats.org/officeDocument/2006/relationships/image" Target="../media/image74.png"/><Relationship Id="rId4" Type="http://schemas.openxmlformats.org/officeDocument/2006/relationships/image" Target="../media/image120.jpeg"/></Relationships>
</file>

<file path=ppt/slides/_rels/slide5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0.xml"/><Relationship Id="rId1" Type="http://schemas.openxmlformats.org/officeDocument/2006/relationships/slideLayout" Target="../slideLayouts/slideLayout65.xml"/><Relationship Id="rId4" Type="http://schemas.openxmlformats.org/officeDocument/2006/relationships/image" Target="../media/image122.jpg"/></Relationships>
</file>

<file path=ppt/slides/_rels/slide5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xml"/><Relationship Id="rId1" Type="http://schemas.openxmlformats.org/officeDocument/2006/relationships/slideLayout" Target="../slideLayouts/slideLayout6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6.xml"/></Relationships>
</file>

<file path=ppt/slides/_rels/slide5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23.png"/><Relationship Id="rId7" Type="http://schemas.openxmlformats.org/officeDocument/2006/relationships/diagramColors" Target="../diagrams/colors2.xml"/><Relationship Id="rId2" Type="http://schemas.openxmlformats.org/officeDocument/2006/relationships/notesSlide" Target="../notesSlides/notesSlide13.xml"/><Relationship Id="rId1" Type="http://schemas.openxmlformats.org/officeDocument/2006/relationships/slideLayout" Target="../slideLayouts/slideLayout6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4.xml"/><Relationship Id="rId1" Type="http://schemas.openxmlformats.org/officeDocument/2006/relationships/slideLayout" Target="../slideLayouts/slideLayout66.xml"/><Relationship Id="rId5" Type="http://schemas.openxmlformats.org/officeDocument/2006/relationships/image" Target="../media/image127.png"/><Relationship Id="rId4" Type="http://schemas.openxmlformats.org/officeDocument/2006/relationships/image" Target="../media/image126.png"/></Relationships>
</file>

<file path=ppt/slides/_rels/slide56.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8.jpg"/><Relationship Id="rId7" Type="http://schemas.openxmlformats.org/officeDocument/2006/relationships/image" Target="../media/image131.png"/><Relationship Id="rId2" Type="http://schemas.openxmlformats.org/officeDocument/2006/relationships/notesSlide" Target="../notesSlides/notesSlide15.xml"/><Relationship Id="rId1" Type="http://schemas.openxmlformats.org/officeDocument/2006/relationships/slideLayout" Target="../slideLayouts/slideLayout69.xml"/><Relationship Id="rId6" Type="http://schemas.openxmlformats.org/officeDocument/2006/relationships/image" Target="../media/image130.png"/><Relationship Id="rId5" Type="http://schemas.openxmlformats.org/officeDocument/2006/relationships/image" Target="../media/image121.png"/><Relationship Id="rId4" Type="http://schemas.openxmlformats.org/officeDocument/2006/relationships/image" Target="../media/image129.png"/><Relationship Id="rId9" Type="http://schemas.openxmlformats.org/officeDocument/2006/relationships/image" Target="../media/image133.png"/></Relationships>
</file>

<file path=ppt/slides/_rels/slide57.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16.xml"/><Relationship Id="rId1" Type="http://schemas.openxmlformats.org/officeDocument/2006/relationships/slideLayout" Target="../slideLayouts/slideLayout66.xml"/><Relationship Id="rId6" Type="http://schemas.openxmlformats.org/officeDocument/2006/relationships/image" Target="../media/image121.png"/><Relationship Id="rId5" Type="http://schemas.openxmlformats.org/officeDocument/2006/relationships/image" Target="../media/image136.jpg"/><Relationship Id="rId4" Type="http://schemas.openxmlformats.org/officeDocument/2006/relationships/image" Target="../media/image135.jpeg"/></Relationships>
</file>

<file path=ppt/slides/_rels/slide58.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17.xml"/><Relationship Id="rId1" Type="http://schemas.openxmlformats.org/officeDocument/2006/relationships/slideLayout" Target="../slideLayouts/slideLayout68.xml"/><Relationship Id="rId4" Type="http://schemas.openxmlformats.org/officeDocument/2006/relationships/image" Target="../media/image123.png"/></Relationships>
</file>

<file path=ppt/slides/_rels/slide59.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18.xml"/><Relationship Id="rId1" Type="http://schemas.openxmlformats.org/officeDocument/2006/relationships/slideLayout" Target="../slideLayouts/slideLayout71.xml"/><Relationship Id="rId4" Type="http://schemas.openxmlformats.org/officeDocument/2006/relationships/image" Target="../media/image123.png"/></Relationships>
</file>

<file path=ppt/slides/_rels/slide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1.xml"/></Relationships>
</file>

<file path=ppt/slides/_rels/slide6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1.xml"/></Relationships>
</file>

<file path=ppt/slides/_rels/slide6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1.xml"/></Relationships>
</file>

<file path=ppt/slides/_rels/slide6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6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1.xml"/></Relationships>
</file>

<file path=ppt/slides/_rels/slide6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1.xml"/></Relationships>
</file>

<file path=ppt/slides/_rels/slide6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1.xml"/></Relationships>
</file>

<file path=ppt/slides/_rels/slide6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5.png"/><Relationship Id="rId7"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image" Target="../media/image44.png"/><Relationship Id="rId5" Type="http://schemas.openxmlformats.org/officeDocument/2006/relationships/image" Target="../media/image40.png"/><Relationship Id="rId4" Type="http://schemas.microsoft.com/office/2007/relationships/hdphoto" Target="../media/hdphoto2.wdp"/><Relationship Id="rId9" Type="http://schemas.openxmlformats.org/officeDocument/2006/relationships/image" Target="../media/image39.png"/></Relationships>
</file>

<file path=ppt/slides/_rels/slide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
              <a:srgbClr val="0F496F"/>
            </a:gs>
            <a:gs pos="100000">
              <a:schemeClr val="bg2">
                <a:shade val="96000"/>
                <a:satMod val="120000"/>
                <a:lumMod val="90000"/>
              </a:schemeClr>
            </a:gs>
          </a:gsLst>
          <a:lin ang="6120000" scaled="1"/>
          <a:tileRect/>
        </a:gra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6882C51-76F9-4F99-997D-31FA6242A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126" y="629042"/>
            <a:ext cx="1217216" cy="85953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ight Triangle 14">
            <a:extLst>
              <a:ext uri="{FF2B5EF4-FFF2-40B4-BE49-F238E27FC236}">
                <a16:creationId xmlns:a16="http://schemas.microsoft.com/office/drawing/2014/main" id="{61FFFC16-86E2-4B9A-BC6D-213DC26547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31731" y="635538"/>
            <a:ext cx="680408" cy="84974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ight Triangle 16">
            <a:extLst>
              <a:ext uri="{FF2B5EF4-FFF2-40B4-BE49-F238E27FC236}">
                <a16:creationId xmlns:a16="http://schemas.microsoft.com/office/drawing/2014/main" id="{D8350E6D-CBC9-4A26-B84F-7145FDC9F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90665" y="609601"/>
            <a:ext cx="680408" cy="84974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D3524E0-C87C-4F38-9FC7-E969C15A7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14143" y="991883"/>
            <a:ext cx="1371600" cy="2356777"/>
          </a:xfrm>
          <a:custGeom>
            <a:avLst/>
            <a:gdLst>
              <a:gd name="connsiteX0" fmla="*/ 0 w 1371600"/>
              <a:gd name="connsiteY0" fmla="*/ 0 h 2356777"/>
              <a:gd name="connsiteX1" fmla="*/ 0 w 1371600"/>
              <a:gd name="connsiteY1" fmla="*/ 1216152 h 2356777"/>
              <a:gd name="connsiteX2" fmla="*/ 4495 w 1371600"/>
              <a:gd name="connsiteY2" fmla="*/ 1216152 h 2356777"/>
              <a:gd name="connsiteX3" fmla="*/ 4495 w 1371600"/>
              <a:gd name="connsiteY3" fmla="*/ 2356777 h 2356777"/>
              <a:gd name="connsiteX4" fmla="*/ 1367105 w 1371600"/>
              <a:gd name="connsiteY4" fmla="*/ 2356777 h 2356777"/>
              <a:gd name="connsiteX5" fmla="*/ 1367105 w 1371600"/>
              <a:gd name="connsiteY5" fmla="*/ 1216152 h 2356777"/>
              <a:gd name="connsiteX6" fmla="*/ 1371600 w 1371600"/>
              <a:gd name="connsiteY6" fmla="*/ 1216152 h 2356777"/>
              <a:gd name="connsiteX7" fmla="*/ 1367105 w 1371600"/>
              <a:gd name="connsiteY7" fmla="*/ 1212166 h 2356777"/>
              <a:gd name="connsiteX8" fmla="*/ 1367105 w 1371600"/>
              <a:gd name="connsiteY8" fmla="*/ 1210176 h 2356777"/>
              <a:gd name="connsiteX9" fmla="*/ 1364860 w 1371600"/>
              <a:gd name="connsiteY9" fmla="*/ 1210176 h 235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0" h="2356777">
                <a:moveTo>
                  <a:pt x="0" y="0"/>
                </a:moveTo>
                <a:lnTo>
                  <a:pt x="0" y="1216152"/>
                </a:lnTo>
                <a:lnTo>
                  <a:pt x="4495" y="1216152"/>
                </a:lnTo>
                <a:lnTo>
                  <a:pt x="4495" y="2356777"/>
                </a:lnTo>
                <a:lnTo>
                  <a:pt x="1367105" y="2356777"/>
                </a:lnTo>
                <a:lnTo>
                  <a:pt x="1367105" y="1216152"/>
                </a:lnTo>
                <a:lnTo>
                  <a:pt x="1371600" y="1216152"/>
                </a:lnTo>
                <a:lnTo>
                  <a:pt x="1367105" y="1212166"/>
                </a:lnTo>
                <a:lnTo>
                  <a:pt x="1367105" y="1210176"/>
                </a:lnTo>
                <a:lnTo>
                  <a:pt x="1364860" y="1210176"/>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ight Triangle 20">
            <a:extLst>
              <a:ext uri="{FF2B5EF4-FFF2-40B4-BE49-F238E27FC236}">
                <a16:creationId xmlns:a16="http://schemas.microsoft.com/office/drawing/2014/main" id="{F1ED1DF4-DDDE-4464-8ABC-ED1F633CC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5916" y="1477941"/>
            <a:ext cx="1092260" cy="1371600"/>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5CB4E315-91F2-4710-B866-B119037ED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5769" y="1447563"/>
            <a:ext cx="1980472" cy="13966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Rectangle 24">
            <a:extLst>
              <a:ext uri="{FF2B5EF4-FFF2-40B4-BE49-F238E27FC236}">
                <a16:creationId xmlns:a16="http://schemas.microsoft.com/office/drawing/2014/main" id="{DCBE1B01-A27C-45C2-ADA4-AA13C3AC1F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1516" y="2850674"/>
            <a:ext cx="2716145" cy="19019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Rectangle 26">
            <a:extLst>
              <a:ext uri="{FF2B5EF4-FFF2-40B4-BE49-F238E27FC236}">
                <a16:creationId xmlns:a16="http://schemas.microsoft.com/office/drawing/2014/main" id="{F6FE5468-759E-4E83-828A-5587C7F58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78372" y="1485831"/>
            <a:ext cx="1990938" cy="137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Picture 4" descr="Education Services / Court &amp; Community School">
            <a:extLst>
              <a:ext uri="{FF2B5EF4-FFF2-40B4-BE49-F238E27FC236}">
                <a16:creationId xmlns:a16="http://schemas.microsoft.com/office/drawing/2014/main" id="{4640560A-C889-2A03-FD5E-C1A2B89C9EE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10" b="89865" l="6167" r="95667">
                        <a14:foregroundMark x1="6167" y1="87162" x2="14500" y2="72297"/>
                        <a14:foregroundMark x1="14500" y1="72297" x2="42333" y2="50225"/>
                        <a14:foregroundMark x1="42333" y1="50225" x2="54667" y2="45946"/>
                        <a14:foregroundMark x1="87167" y1="68694" x2="92667" y2="48423"/>
                        <a14:foregroundMark x1="92667" y1="48423" x2="92500" y2="37613"/>
                        <a14:foregroundMark x1="95667" y1="38739" x2="95667" y2="38739"/>
                        <a14:foregroundMark x1="52167" y1="59685" x2="52167" y2="59685"/>
                        <a14:foregroundMark x1="74667" y1="65090" x2="63500" y2="60135"/>
                        <a14:foregroundMark x1="89000" y1="56081" x2="57667" y2="40541"/>
                        <a14:foregroundMark x1="57667" y1="40541" x2="53833" y2="40090"/>
                        <a14:foregroundMark x1="80833" y1="48874" x2="82333" y2="42793"/>
                      </a14:backgroundRemoval>
                    </a14:imgEffect>
                  </a14:imgLayer>
                </a14:imgProps>
              </a:ext>
              <a:ext uri="{28A0092B-C50C-407E-A947-70E740481C1C}">
                <a14:useLocalDpi xmlns:a14="http://schemas.microsoft.com/office/drawing/2010/main" val="0"/>
              </a:ext>
            </a:extLst>
          </a:blip>
          <a:stretch>
            <a:fillRect/>
          </a:stretch>
        </p:blipFill>
        <p:spPr bwMode="auto">
          <a:xfrm>
            <a:off x="6898956" y="1484471"/>
            <a:ext cx="1746176" cy="1292171"/>
          </a:xfrm>
          <a:prstGeom prst="rect">
            <a:avLst/>
          </a:prstGeom>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9" name="Right Triangle 28">
            <a:extLst>
              <a:ext uri="{FF2B5EF4-FFF2-40B4-BE49-F238E27FC236}">
                <a16:creationId xmlns:a16="http://schemas.microsoft.com/office/drawing/2014/main" id="{569BABC0-B0CC-4E7B-838A-F6E644779E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42224" y="1569583"/>
            <a:ext cx="1399032" cy="115062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ight Triangle 30">
            <a:extLst>
              <a:ext uri="{FF2B5EF4-FFF2-40B4-BE49-F238E27FC236}">
                <a16:creationId xmlns:a16="http://schemas.microsoft.com/office/drawing/2014/main" id="{BE7E1DAA-43FB-4446-A354-9283DE668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564669" y="3250084"/>
            <a:ext cx="1911096" cy="1100751"/>
          </a:xfrm>
          <a:prstGeom prst="r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99FE99BC-5F7D-47C3-AA1E-16D7DBDBD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6605" y="2841337"/>
            <a:ext cx="2789854" cy="18653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5" name="Right Triangle 34">
            <a:extLst>
              <a:ext uri="{FF2B5EF4-FFF2-40B4-BE49-F238E27FC236}">
                <a16:creationId xmlns:a16="http://schemas.microsoft.com/office/drawing/2014/main" id="{27400BAF-FCE6-4296-8A0E-9B595ADC09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432800" y="4724529"/>
            <a:ext cx="325600" cy="406635"/>
          </a:xfrm>
          <a:prstGeom prst="rtTriangle">
            <a:avLst/>
          </a:prstGeom>
          <a:solidFill>
            <a:srgbClr val="FF4A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ight Triangle 36">
            <a:extLst>
              <a:ext uri="{FF2B5EF4-FFF2-40B4-BE49-F238E27FC236}">
                <a16:creationId xmlns:a16="http://schemas.microsoft.com/office/drawing/2014/main" id="{F2FC5C7B-261A-4268-BA85-C29488A8B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816496" y="2804968"/>
            <a:ext cx="1911096" cy="1980472"/>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6" descr="Home | Wheatland Union High School District">
            <a:extLst>
              <a:ext uri="{FF2B5EF4-FFF2-40B4-BE49-F238E27FC236}">
                <a16:creationId xmlns:a16="http://schemas.microsoft.com/office/drawing/2014/main" id="{F143FA5C-E100-BC60-588A-E90F73DE424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459" b="96774" l="9367" r="89367">
                        <a14:foregroundMark x1="52911" y1="24814" x2="52911" y2="24814"/>
                        <a14:foregroundMark x1="52911" y1="17618" x2="52911" y2="17618"/>
                        <a14:foregroundMark x1="56962" y1="23573" x2="51392" y2="5955"/>
                        <a14:foregroundMark x1="55190" y1="68983" x2="56203" y2="40199"/>
                        <a14:foregroundMark x1="81266" y1="70471" x2="81266" y2="70471"/>
                        <a14:foregroundMark x1="82025" y1="72457" x2="82278" y2="63772"/>
                        <a14:foregroundMark x1="17215" y1="80397" x2="36203" y2="85608"/>
                        <a14:foregroundMark x1="36203" y1="85608" x2="44810" y2="85608"/>
                        <a14:foregroundMark x1="58987" y1="16377" x2="58987" y2="16377"/>
                        <a14:foregroundMark x1="59241" y1="14640" x2="59241" y2="14640"/>
                        <a14:foregroundMark x1="46582" y1="54342" x2="50886" y2="31514"/>
                        <a14:foregroundMark x1="48608" y1="61538" x2="55949" y2="41439"/>
                        <a14:foregroundMark x1="55949" y1="41439" x2="55190" y2="41191"/>
                        <a14:foregroundMark x1="43544" y1="92556" x2="56203" y2="90323"/>
                        <a14:foregroundMark x1="52405" y1="96774" x2="52405" y2="96774"/>
                        <a14:foregroundMark x1="42532" y1="48635" x2="44051" y2="39702"/>
                        <a14:foregroundMark x1="57468" y1="54342" x2="67848" y2="48635"/>
                        <a14:foregroundMark x1="67848" y1="62283" x2="37215" y2="60298"/>
                        <a14:foregroundMark x1="14177" y1="30273" x2="15696" y2="23573"/>
                        <a14:foregroundMark x1="15696" y1="23325" x2="15696" y2="23325"/>
                      </a14:backgroundRemoval>
                    </a14:imgEffect>
                  </a14:imgLayer>
                </a14:imgProps>
              </a:ext>
              <a:ext uri="{28A0092B-C50C-407E-A947-70E740481C1C}">
                <a14:useLocalDpi xmlns:a14="http://schemas.microsoft.com/office/drawing/2010/main" val="0"/>
              </a:ext>
            </a:extLst>
          </a:blip>
          <a:stretch>
            <a:fillRect/>
          </a:stretch>
        </p:blipFill>
        <p:spPr bwMode="auto">
          <a:xfrm>
            <a:off x="3292428" y="1459348"/>
            <a:ext cx="1368970" cy="13966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oup of people posing for the camera&#10;&#10;AI-generated content may be incorrect.">
            <a:extLst>
              <a:ext uri="{FF2B5EF4-FFF2-40B4-BE49-F238E27FC236}">
                <a16:creationId xmlns:a16="http://schemas.microsoft.com/office/drawing/2014/main" id="{5EEB9B16-970D-8122-D964-7F591EEBE5F3}"/>
              </a:ext>
            </a:extLst>
          </p:cNvPr>
          <p:cNvPicPr>
            <a:picLocks noChangeAspect="1"/>
          </p:cNvPicPr>
          <p:nvPr/>
        </p:nvPicPr>
        <p:blipFill>
          <a:blip r:embed="rId6"/>
          <a:stretch>
            <a:fillRect/>
          </a:stretch>
        </p:blipFill>
        <p:spPr>
          <a:xfrm>
            <a:off x="6041429" y="2817236"/>
            <a:ext cx="5505030" cy="1968827"/>
          </a:xfrm>
          <a:prstGeom prst="rect">
            <a:avLst/>
          </a:prstGeom>
        </p:spPr>
      </p:pic>
      <p:sp>
        <p:nvSpPr>
          <p:cNvPr id="10" name="Rectangle 9">
            <a:extLst>
              <a:ext uri="{FF2B5EF4-FFF2-40B4-BE49-F238E27FC236}">
                <a16:creationId xmlns:a16="http://schemas.microsoft.com/office/drawing/2014/main" id="{11484BAD-0022-207C-FFF5-9991A80059FE}"/>
              </a:ext>
            </a:extLst>
          </p:cNvPr>
          <p:cNvSpPr/>
          <p:nvPr/>
        </p:nvSpPr>
        <p:spPr>
          <a:xfrm>
            <a:off x="6003634" y="2967335"/>
            <a:ext cx="18473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highlight>
                <a:srgbClr val="C0C0C0"/>
              </a:highlight>
              <a:uLnTx/>
              <a:uFillTx/>
              <a:latin typeface="Ink Free" panose="03080402000500000000" pitchFamily="66" charset="0"/>
              <a:ea typeface="+mn-ea"/>
              <a:cs typeface="+mn-cs"/>
            </a:endParaRPr>
          </a:p>
        </p:txBody>
      </p:sp>
      <p:sp>
        <p:nvSpPr>
          <p:cNvPr id="9" name="Rectangle 8">
            <a:extLst>
              <a:ext uri="{FF2B5EF4-FFF2-40B4-BE49-F238E27FC236}">
                <a16:creationId xmlns:a16="http://schemas.microsoft.com/office/drawing/2014/main" id="{D9386587-B469-651E-D4AA-3926ED17943A}"/>
              </a:ext>
            </a:extLst>
          </p:cNvPr>
          <p:cNvSpPr/>
          <p:nvPr/>
        </p:nvSpPr>
        <p:spPr>
          <a:xfrm>
            <a:off x="472504" y="5229871"/>
            <a:ext cx="1124699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black"/>
                  </a:solidFill>
                  <a:prstDash val="solid"/>
                </a:ln>
                <a:solidFill>
                  <a:srgbClr val="156082"/>
                </a:solidFill>
                <a:effectLst>
                  <a:outerShdw blurRad="12700" dist="38100" dir="2700000" algn="tl" rotWithShape="0">
                    <a:prstClr val="black">
                      <a:lumMod val="50000"/>
                    </a:prstClr>
                  </a:outerShdw>
                </a:effectLst>
                <a:highlight>
                  <a:srgbClr val="C0C0C0"/>
                </a:highlight>
                <a:uLnTx/>
                <a:uFillTx/>
                <a:latin typeface="Ink Free" panose="03080402000500000000" pitchFamily="66" charset="0"/>
                <a:ea typeface="+mn-ea"/>
                <a:cs typeface="+mn-cs"/>
              </a:rPr>
              <a:t>PROBATION AND SCHOOL SUCCESS PROGRAM</a:t>
            </a:r>
          </a:p>
        </p:txBody>
      </p:sp>
      <p:sp>
        <p:nvSpPr>
          <p:cNvPr id="12" name="TextBox 11">
            <a:extLst>
              <a:ext uri="{FF2B5EF4-FFF2-40B4-BE49-F238E27FC236}">
                <a16:creationId xmlns:a16="http://schemas.microsoft.com/office/drawing/2014/main" id="{0BE49E29-A07F-E58C-BB07-68013ECD1BB3}"/>
              </a:ext>
            </a:extLst>
          </p:cNvPr>
          <p:cNvSpPr txBox="1"/>
          <p:nvPr/>
        </p:nvSpPr>
        <p:spPr>
          <a:xfrm>
            <a:off x="1360105" y="1939438"/>
            <a:ext cx="160973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ptos" panose="02110004020202020204"/>
                <a:ea typeface="+mn-ea"/>
                <a:cs typeface="+mn-cs"/>
              </a:rPr>
              <a:t>2024-2025</a:t>
            </a:r>
          </a:p>
        </p:txBody>
      </p:sp>
      <p:pic>
        <p:nvPicPr>
          <p:cNvPr id="1026" name="Picture 2">
            <a:extLst>
              <a:ext uri="{FF2B5EF4-FFF2-40B4-BE49-F238E27FC236}">
                <a16:creationId xmlns:a16="http://schemas.microsoft.com/office/drawing/2014/main" id="{9222B045-DFEB-6FEA-7D6C-F5E02A3292C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35500"/>
          <a:stretch>
            <a:fillRect/>
          </a:stretch>
        </p:blipFill>
        <p:spPr bwMode="auto">
          <a:xfrm>
            <a:off x="672021" y="725158"/>
            <a:ext cx="1168819" cy="631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60DDEB5A-1942-03D2-FD0F-BC9FC5C85305}"/>
              </a:ext>
            </a:extLst>
          </p:cNvPr>
          <p:cNvPicPr>
            <a:picLocks noChangeAspect="1"/>
          </p:cNvPicPr>
          <p:nvPr/>
        </p:nvPicPr>
        <p:blipFill>
          <a:blip r:embed="rId8"/>
          <a:stretch>
            <a:fillRect/>
          </a:stretch>
        </p:blipFill>
        <p:spPr>
          <a:xfrm>
            <a:off x="8307274" y="4778253"/>
            <a:ext cx="1066949" cy="425992"/>
          </a:xfrm>
          <a:prstGeom prst="rect">
            <a:avLst/>
          </a:prstGeom>
        </p:spPr>
      </p:pic>
      <p:pic>
        <p:nvPicPr>
          <p:cNvPr id="3" name="Picture 2" descr="A picture containing text, sign, queen&#10;&#10;AI-generated content may be incorrect.">
            <a:extLst>
              <a:ext uri="{FF2B5EF4-FFF2-40B4-BE49-F238E27FC236}">
                <a16:creationId xmlns:a16="http://schemas.microsoft.com/office/drawing/2014/main" id="{6613B2CC-787D-0DDC-FEAF-8C32E6CB1D40}"/>
              </a:ext>
            </a:extLst>
          </p:cNvPr>
          <p:cNvPicPr>
            <a:picLocks noChangeAspect="1"/>
          </p:cNvPicPr>
          <p:nvPr/>
        </p:nvPicPr>
        <p:blipFill>
          <a:blip r:embed="rId9"/>
          <a:stretch>
            <a:fillRect/>
          </a:stretch>
        </p:blipFill>
        <p:spPr>
          <a:xfrm>
            <a:off x="4260829" y="2953401"/>
            <a:ext cx="1723908" cy="1687474"/>
          </a:xfrm>
          <a:prstGeom prst="rect">
            <a:avLst/>
          </a:prstGeom>
        </p:spPr>
      </p:pic>
    </p:spTree>
    <p:extLst>
      <p:ext uri="{BB962C8B-B14F-4D97-AF65-F5344CB8AC3E}">
        <p14:creationId xmlns:p14="http://schemas.microsoft.com/office/powerpoint/2010/main" val="338538203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59864" y="807395"/>
            <a:ext cx="8872271" cy="5645019"/>
          </a:xfrm>
        </p:spPr>
        <p:txBody>
          <a:bodyPr>
            <a:normAutofit/>
          </a:bodyPr>
          <a:lstStyle/>
          <a:p>
            <a:r>
              <a:rPr lang="en-US" sz="24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P.A.S.S. Officers take responsibility for coordinating resources on a school-wide level to address the barriers to learning.  </a:t>
            </a:r>
          </a:p>
          <a:p>
            <a:r>
              <a:rPr lang="en-US" sz="24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Analyzing existing resources and clarifying how they can be used even more efficiently and effectively is the goal of every officer.  </a:t>
            </a:r>
          </a:p>
          <a:p>
            <a:r>
              <a:rPr lang="en-US" sz="24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creating a caring and supportive climate within the face of law enforcement, school-wide changes have resulted that both minimize violence and enhance feelings of competence and connections among students.  </a:t>
            </a:r>
          </a:p>
          <a:p>
            <a:r>
              <a:rPr lang="en-US" sz="24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This effort begins at the grade-school level and continues through high school, including all alternative education programs. </a:t>
            </a:r>
          </a:p>
          <a:p>
            <a:r>
              <a:rPr lang="en-US" sz="24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Programs at each site adapt to the diversity of that particular school environment.</a:t>
            </a:r>
          </a:p>
          <a:p>
            <a:pPr marL="0" indent="0">
              <a:buNone/>
            </a:pPr>
            <a:endParaRPr lang="en-US" dirty="0"/>
          </a:p>
        </p:txBody>
      </p:sp>
      <p:pic>
        <p:nvPicPr>
          <p:cNvPr id="5" name="Picture 4" descr="A picture containing text, sign, queen&#10;&#10;AI-generated content may be incorrect.">
            <a:extLst>
              <a:ext uri="{FF2B5EF4-FFF2-40B4-BE49-F238E27FC236}">
                <a16:creationId xmlns:a16="http://schemas.microsoft.com/office/drawing/2014/main" id="{1716F476-A6E3-4B52-9C58-6CBE7B7BE052}"/>
              </a:ext>
            </a:extLst>
          </p:cNvPr>
          <p:cNvPicPr>
            <a:picLocks noChangeAspect="1"/>
          </p:cNvPicPr>
          <p:nvPr/>
        </p:nvPicPr>
        <p:blipFill>
          <a:blip r:embed="rId2"/>
          <a:stretch>
            <a:fillRect/>
          </a:stretch>
        </p:blipFill>
        <p:spPr>
          <a:xfrm>
            <a:off x="11013711" y="5724363"/>
            <a:ext cx="1096074" cy="1072909"/>
          </a:xfrm>
          <a:prstGeom prst="rect">
            <a:avLst/>
          </a:prstGeom>
        </p:spPr>
      </p:pic>
    </p:spTree>
    <p:extLst>
      <p:ext uri="{BB962C8B-B14F-4D97-AF65-F5344CB8AC3E}">
        <p14:creationId xmlns:p14="http://schemas.microsoft.com/office/powerpoint/2010/main" val="2124877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04403" y="671461"/>
            <a:ext cx="8596668" cy="5712177"/>
          </a:xfrm>
        </p:spPr>
        <p:txBody>
          <a:bodyPr>
            <a:normAutofit lnSpcReduction="10000"/>
          </a:bodyPr>
          <a:lstStyle/>
          <a:p>
            <a:pPr marL="0" indent="0">
              <a:buNone/>
            </a:pPr>
            <a:r>
              <a:rPr lang="en-US" sz="2800" b="1" dirty="0">
                <a:solidFill>
                  <a:srgbClr val="FFCF47"/>
                </a:solidFill>
                <a:effectLst>
                  <a:outerShdw blurRad="38100" dist="38100" dir="2700000" algn="tl">
                    <a:srgbClr val="000000">
                      <a:alpha val="43137"/>
                    </a:srgbClr>
                  </a:outerShdw>
                </a:effectLst>
                <a:latin typeface="Ink Free" panose="03080402000500000000" pitchFamily="66" charset="0"/>
                <a:cs typeface="Calibri" panose="020F0502020204030204" pitchFamily="34" charset="0"/>
              </a:rPr>
              <a:t>The success of the P.A.S.S. Program can be directly related to the principles that generated its founding:</a:t>
            </a:r>
          </a:p>
          <a:p>
            <a:pPr marL="0" indent="0">
              <a:buNone/>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lvl="0"/>
            <a:r>
              <a:rPr lang="en-US" sz="28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Implementation of a quality multi-agency program</a:t>
            </a:r>
          </a:p>
          <a:p>
            <a:pPr lvl="0"/>
            <a:r>
              <a:rPr lang="en-US" sz="28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Importance of community</a:t>
            </a:r>
          </a:p>
          <a:p>
            <a:pPr lvl="0"/>
            <a:r>
              <a:rPr lang="en-US" sz="28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Caring and knowledgeable adults</a:t>
            </a:r>
          </a:p>
          <a:p>
            <a:pPr lvl="0"/>
            <a:r>
              <a:rPr lang="en-US" sz="28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Provide social support and advocacy</a:t>
            </a:r>
          </a:p>
          <a:p>
            <a:pPr lvl="0"/>
            <a:r>
              <a:rPr lang="en-US" sz="28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Parent/guardian involvement</a:t>
            </a:r>
          </a:p>
          <a:p>
            <a:pPr lvl="0"/>
            <a:r>
              <a:rPr lang="en-US" sz="28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High standards and expectations</a:t>
            </a:r>
          </a:p>
          <a:p>
            <a:pPr lvl="0"/>
            <a:r>
              <a:rPr lang="en-US" sz="28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Continuum of lasting support services</a:t>
            </a:r>
          </a:p>
          <a:p>
            <a:endParaRPr lang="en-US" dirty="0"/>
          </a:p>
        </p:txBody>
      </p:sp>
      <p:pic>
        <p:nvPicPr>
          <p:cNvPr id="5" name="Picture 4">
            <a:extLst>
              <a:ext uri="{FF2B5EF4-FFF2-40B4-BE49-F238E27FC236}">
                <a16:creationId xmlns:a16="http://schemas.microsoft.com/office/drawing/2014/main" id="{1ACD4FA3-0F86-1233-FF6B-21EB7D185CB2}"/>
              </a:ext>
            </a:extLst>
          </p:cNvPr>
          <p:cNvPicPr>
            <a:picLocks noChangeAspect="1"/>
          </p:cNvPicPr>
          <p:nvPr/>
        </p:nvPicPr>
        <p:blipFill>
          <a:blip r:embed="rId2"/>
          <a:stretch>
            <a:fillRect/>
          </a:stretch>
        </p:blipFill>
        <p:spPr>
          <a:xfrm>
            <a:off x="11103948" y="5801297"/>
            <a:ext cx="1035916" cy="1014022"/>
          </a:xfrm>
          <a:prstGeom prst="rect">
            <a:avLst/>
          </a:prstGeom>
        </p:spPr>
      </p:pic>
    </p:spTree>
    <p:extLst>
      <p:ext uri="{BB962C8B-B14F-4D97-AF65-F5344CB8AC3E}">
        <p14:creationId xmlns:p14="http://schemas.microsoft.com/office/powerpoint/2010/main" val="1934562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55319" y="674512"/>
            <a:ext cx="9881361" cy="5599288"/>
          </a:xfrm>
        </p:spPr>
        <p:txBody>
          <a:bodyPr>
            <a:noAutofit/>
          </a:bodyPr>
          <a:lstStyle/>
          <a:p>
            <a:r>
              <a:rPr lang="en-US" sz="32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each school site, our officers assist in developing a school-wide atmosphere that encourages mutual support and a sense of community among students, parents and staff.  </a:t>
            </a:r>
          </a:p>
          <a:p>
            <a:r>
              <a:rPr lang="en-US" sz="32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This collaboration between the Wheatland Union High School District and the Yuba County Office of Education has created a collective vision.  </a:t>
            </a:r>
          </a:p>
          <a:p>
            <a:r>
              <a:rPr lang="en-US" sz="32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This vision ensures that everyone involved is a stakeholder in the betterment of our community and the students we serve.</a:t>
            </a:r>
          </a:p>
        </p:txBody>
      </p:sp>
      <p:pic>
        <p:nvPicPr>
          <p:cNvPr id="5" name="Picture 4" descr="A picture containing text, sign, queen&#10;&#10;AI-generated content may be incorrect.">
            <a:extLst>
              <a:ext uri="{FF2B5EF4-FFF2-40B4-BE49-F238E27FC236}">
                <a16:creationId xmlns:a16="http://schemas.microsoft.com/office/drawing/2014/main" id="{3B336B17-70D5-93DD-FA67-2DBFC9539D05}"/>
              </a:ext>
            </a:extLst>
          </p:cNvPr>
          <p:cNvPicPr>
            <a:picLocks noChangeAspect="1"/>
          </p:cNvPicPr>
          <p:nvPr/>
        </p:nvPicPr>
        <p:blipFill>
          <a:blip r:embed="rId2"/>
          <a:stretch>
            <a:fillRect/>
          </a:stretch>
        </p:blipFill>
        <p:spPr>
          <a:xfrm>
            <a:off x="11034140" y="5794513"/>
            <a:ext cx="1057597" cy="1035246"/>
          </a:xfrm>
          <a:prstGeom prst="rect">
            <a:avLst/>
          </a:prstGeom>
        </p:spPr>
      </p:pic>
    </p:spTree>
    <p:extLst>
      <p:ext uri="{BB962C8B-B14F-4D97-AF65-F5344CB8AC3E}">
        <p14:creationId xmlns:p14="http://schemas.microsoft.com/office/powerpoint/2010/main" val="2048103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72314" y="597918"/>
            <a:ext cx="8647372" cy="5857501"/>
          </a:xfrm>
        </p:spPr>
        <p:txBody>
          <a:bodyPr>
            <a:normAutofit/>
          </a:bodyPr>
          <a:lstStyle/>
          <a:p>
            <a:pPr marL="0" indent="0" algn="ctr">
              <a:buNone/>
            </a:pPr>
            <a:r>
              <a:rPr lang="en-US" sz="3200" b="1" dirty="0">
                <a:solidFill>
                  <a:srgbClr val="FFCF47"/>
                </a:solidFill>
                <a:effectLst>
                  <a:outerShdw blurRad="38100" dist="38100" dir="2700000" algn="tl">
                    <a:srgbClr val="000000">
                      <a:alpha val="43137"/>
                    </a:srgbClr>
                  </a:outerShdw>
                </a:effectLst>
                <a:latin typeface="Ink Free" panose="03080402000500000000" pitchFamily="66" charset="0"/>
                <a:cs typeface="Calibri" panose="020F0502020204030204" pitchFamily="34" charset="0"/>
              </a:rPr>
              <a:t>All students involved in the P.A.S.S. Program are referred from some of the following sources:</a:t>
            </a:r>
          </a:p>
          <a:p>
            <a:pPr lvl="1"/>
            <a:r>
              <a:rPr lang="en-US" sz="32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School Administration</a:t>
            </a:r>
          </a:p>
          <a:p>
            <a:pPr lvl="1"/>
            <a:r>
              <a:rPr lang="en-US" sz="32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Parent/Guardian</a:t>
            </a:r>
          </a:p>
          <a:p>
            <a:pPr lvl="1"/>
            <a:r>
              <a:rPr lang="en-US" sz="32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School Staff Members</a:t>
            </a:r>
          </a:p>
          <a:p>
            <a:pPr lvl="1"/>
            <a:r>
              <a:rPr lang="en-US" sz="32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Teachers</a:t>
            </a:r>
          </a:p>
          <a:p>
            <a:pPr lvl="1"/>
            <a:r>
              <a:rPr lang="en-US" sz="32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Outside agency</a:t>
            </a:r>
          </a:p>
          <a:p>
            <a:pPr lvl="1"/>
            <a:r>
              <a:rPr lang="en-US" sz="32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Yuba County Probation Department </a:t>
            </a:r>
          </a:p>
          <a:p>
            <a:pPr lvl="1"/>
            <a:r>
              <a:rPr lang="en-US" sz="32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Yuba County Juvenile Court</a:t>
            </a:r>
          </a:p>
          <a:p>
            <a:endParaRPr lang="en-US" dirty="0"/>
          </a:p>
        </p:txBody>
      </p:sp>
      <p:pic>
        <p:nvPicPr>
          <p:cNvPr id="5" name="Picture 4" descr="A picture containing text, sign, queen&#10;&#10;AI-generated content may be incorrect.">
            <a:extLst>
              <a:ext uri="{FF2B5EF4-FFF2-40B4-BE49-F238E27FC236}">
                <a16:creationId xmlns:a16="http://schemas.microsoft.com/office/drawing/2014/main" id="{4F2B56D6-F535-2B31-8738-A0D1CC09CA52}"/>
              </a:ext>
            </a:extLst>
          </p:cNvPr>
          <p:cNvPicPr>
            <a:picLocks noChangeAspect="1"/>
          </p:cNvPicPr>
          <p:nvPr/>
        </p:nvPicPr>
        <p:blipFill>
          <a:blip r:embed="rId2"/>
          <a:stretch>
            <a:fillRect/>
          </a:stretch>
        </p:blipFill>
        <p:spPr>
          <a:xfrm>
            <a:off x="10995663" y="5716821"/>
            <a:ext cx="1023885" cy="1002246"/>
          </a:xfrm>
          <a:prstGeom prst="rect">
            <a:avLst/>
          </a:prstGeom>
        </p:spPr>
      </p:pic>
    </p:spTree>
    <p:extLst>
      <p:ext uri="{BB962C8B-B14F-4D97-AF65-F5344CB8AC3E}">
        <p14:creationId xmlns:p14="http://schemas.microsoft.com/office/powerpoint/2010/main" val="12491233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6674" y="614692"/>
            <a:ext cx="12023725" cy="1280222"/>
          </a:xfrm>
        </p:spPr>
        <p:txBody>
          <a:bodyPr>
            <a:normAutofit fontScale="90000"/>
          </a:bodyPr>
          <a:lstStyle/>
          <a:p>
            <a:pPr algn="ctr"/>
            <a:br>
              <a:rPr lang="en-US" sz="4000" b="1" dirty="0">
                <a:solidFill>
                  <a:schemeClr val="accent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4000" b="1" dirty="0">
                <a:solidFill>
                  <a:srgbClr val="FFCF47"/>
                </a:solidFill>
                <a:effectLst>
                  <a:outerShdw blurRad="38100" dist="38100" dir="2700000" algn="tl">
                    <a:srgbClr val="000000">
                      <a:alpha val="43137"/>
                    </a:srgbClr>
                  </a:outerShdw>
                </a:effectLst>
                <a:latin typeface="Ink Free" panose="03080402000500000000" pitchFamily="66" charset="0"/>
                <a:cs typeface="Calibri" panose="020F0502020204030204" pitchFamily="34" charset="0"/>
              </a:rPr>
              <a:t>YUBA COUNTY PROBATION DEPARTMENT </a:t>
            </a:r>
            <a:br>
              <a:rPr lang="en-US" sz="4000" b="1" dirty="0">
                <a:solidFill>
                  <a:srgbClr val="FFCF47"/>
                </a:solidFill>
                <a:effectLst>
                  <a:outerShdw blurRad="38100" dist="38100" dir="2700000" algn="tl">
                    <a:srgbClr val="000000">
                      <a:alpha val="43137"/>
                    </a:srgbClr>
                  </a:outerShdw>
                </a:effectLst>
                <a:latin typeface="Ink Free" panose="03080402000500000000" pitchFamily="66" charset="0"/>
                <a:cs typeface="Calibri" panose="020F0502020204030204" pitchFamily="34" charset="0"/>
              </a:rPr>
            </a:br>
            <a:r>
              <a:rPr lang="en-US" sz="4000" b="1" dirty="0">
                <a:solidFill>
                  <a:srgbClr val="FFCF47"/>
                </a:solidFill>
                <a:effectLst>
                  <a:outerShdw blurRad="38100" dist="38100" dir="2700000" algn="tl">
                    <a:srgbClr val="000000">
                      <a:alpha val="43137"/>
                    </a:srgbClr>
                  </a:outerShdw>
                </a:effectLst>
                <a:latin typeface="Ink Free" panose="03080402000500000000" pitchFamily="66" charset="0"/>
                <a:cs typeface="Calibri" panose="020F0502020204030204" pitchFamily="34" charset="0"/>
              </a:rPr>
              <a:t>MISSION STATEMENT:</a:t>
            </a:r>
            <a:br>
              <a:rPr lang="en-US" sz="4000" dirty="0">
                <a:solidFill>
                  <a:srgbClr val="FFCF47"/>
                </a:solidFill>
                <a:latin typeface="Ink Free" panose="03080402000500000000" pitchFamily="66" charset="0"/>
                <a:cs typeface="Calibri" panose="020F0502020204030204" pitchFamily="34" charset="0"/>
              </a:rPr>
            </a:br>
            <a:br>
              <a:rPr lang="en-US" dirty="0"/>
            </a:br>
            <a:endParaRPr lang="en-US" dirty="0"/>
          </a:p>
        </p:txBody>
      </p:sp>
      <p:sp>
        <p:nvSpPr>
          <p:cNvPr id="3" name="Content Placeholder 2"/>
          <p:cNvSpPr>
            <a:spLocks noGrp="1"/>
          </p:cNvSpPr>
          <p:nvPr>
            <p:ph idx="1"/>
          </p:nvPr>
        </p:nvSpPr>
        <p:spPr>
          <a:xfrm>
            <a:off x="952500" y="2065803"/>
            <a:ext cx="10144125" cy="5013960"/>
          </a:xfrm>
        </p:spPr>
        <p:txBody>
          <a:bodyPr>
            <a:normAutofit lnSpcReduction="10000"/>
          </a:bodyPr>
          <a:lstStyle/>
          <a:p>
            <a:pPr marL="0" indent="0">
              <a:buNone/>
            </a:pPr>
            <a:r>
              <a:rPr lang="en-US" sz="22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Yuba County Probation Department's mission is to promote the health and safety of the community through programs of prevention, intervention, treatment and detention services. These are accomplished by:</a:t>
            </a:r>
          </a:p>
          <a:p>
            <a:pPr lvl="1">
              <a:buFont typeface="Arial" panose="020B0604020202020204" pitchFamily="34" charset="0"/>
              <a:buChar char="•"/>
            </a:pPr>
            <a:r>
              <a:rPr lang="en-US" sz="20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Enhancing judicial decision making through assessment of offender risks and needs</a:t>
            </a:r>
          </a:p>
          <a:p>
            <a:pPr lvl="1">
              <a:buFont typeface="Arial" panose="020B0604020202020204" pitchFamily="34" charset="0"/>
              <a:buChar char="•"/>
            </a:pPr>
            <a:r>
              <a:rPr lang="en-US" sz="20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Enforcing court orders and sanctions</a:t>
            </a:r>
          </a:p>
          <a:p>
            <a:pPr lvl="1">
              <a:buFont typeface="Arial" panose="020B0604020202020204" pitchFamily="34" charset="0"/>
              <a:buChar char="•"/>
            </a:pPr>
            <a:r>
              <a:rPr lang="en-US" sz="20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Engaging in prevention, intervention, and treatment collaboratives</a:t>
            </a:r>
          </a:p>
          <a:p>
            <a:pPr lvl="1">
              <a:buFont typeface="Arial" panose="020B0604020202020204" pitchFamily="34" charset="0"/>
              <a:buChar char="•"/>
            </a:pPr>
            <a:r>
              <a:rPr lang="en-US" sz="20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Moving probationers to lawful self-sufficiency</a:t>
            </a:r>
          </a:p>
          <a:p>
            <a:pPr lvl="1">
              <a:buFont typeface="Arial" panose="020B0604020202020204" pitchFamily="34" charset="0"/>
              <a:buChar char="•"/>
            </a:pPr>
            <a:r>
              <a:rPr lang="en-US" sz="20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Supporting the rights of victims</a:t>
            </a:r>
          </a:p>
          <a:p>
            <a:pPr marL="0" indent="0" algn="ctr">
              <a:buNone/>
            </a:pPr>
            <a:endParaRPr lang="en-US" sz="3200" dirty="0"/>
          </a:p>
          <a:p>
            <a:pPr marL="0" indent="0" algn="ctr">
              <a:buNone/>
            </a:pPr>
            <a:r>
              <a:rPr lang="en-US" sz="3200" dirty="0"/>
              <a:t> </a:t>
            </a:r>
            <a:r>
              <a:rPr lang="en-US" sz="3200" b="1" dirty="0">
                <a:ln>
                  <a:solidFill>
                    <a:schemeClr val="bg1"/>
                  </a:solidFill>
                </a:ln>
                <a:solidFill>
                  <a:srgbClr val="FFCF47"/>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“SUPPORTING POSITIVE CHANGE” </a:t>
            </a:r>
            <a:br>
              <a:rPr lang="en-US" sz="3200" dirty="0"/>
            </a:br>
            <a:endParaRPr lang="en-US" sz="3200" dirty="0">
              <a:latin typeface="Calibri" panose="020F0502020204030204" pitchFamily="34" charset="0"/>
              <a:cs typeface="Calibri" panose="020F0502020204030204" pitchFamily="34" charset="0"/>
            </a:endParaRPr>
          </a:p>
          <a:p>
            <a:endParaRPr lang="en-US" sz="2400" dirty="0"/>
          </a:p>
        </p:txBody>
      </p:sp>
      <p:pic>
        <p:nvPicPr>
          <p:cNvPr id="6" name="Picture 5" descr="A picture containing text, sign, queen&#10;&#10;AI-generated content may be incorrect.">
            <a:extLst>
              <a:ext uri="{FF2B5EF4-FFF2-40B4-BE49-F238E27FC236}">
                <a16:creationId xmlns:a16="http://schemas.microsoft.com/office/drawing/2014/main" id="{38AA992F-9692-A7C1-169F-6640B0DD995C}"/>
              </a:ext>
            </a:extLst>
          </p:cNvPr>
          <p:cNvPicPr>
            <a:picLocks noChangeAspect="1"/>
          </p:cNvPicPr>
          <p:nvPr/>
        </p:nvPicPr>
        <p:blipFill>
          <a:blip r:embed="rId2"/>
          <a:stretch>
            <a:fillRect/>
          </a:stretch>
        </p:blipFill>
        <p:spPr>
          <a:xfrm>
            <a:off x="11006356" y="5712742"/>
            <a:ext cx="1084043" cy="1061132"/>
          </a:xfrm>
          <a:prstGeom prst="rect">
            <a:avLst/>
          </a:prstGeom>
        </p:spPr>
      </p:pic>
    </p:spTree>
    <p:extLst>
      <p:ext uri="{BB962C8B-B14F-4D97-AF65-F5344CB8AC3E}">
        <p14:creationId xmlns:p14="http://schemas.microsoft.com/office/powerpoint/2010/main" val="995454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1062" y="121705"/>
            <a:ext cx="10429875" cy="6252358"/>
          </a:xfrm>
        </p:spPr>
        <p:txBody>
          <a:bodyPr>
            <a:normAutofit/>
          </a:bodyPr>
          <a:lstStyle/>
          <a:p>
            <a:pPr marL="0" indent="0" algn="ctr">
              <a:buNone/>
            </a:pPr>
            <a:r>
              <a:rPr lang="en-US" sz="3600" b="1" dirty="0">
                <a:ln>
                  <a:solidFill>
                    <a:schemeClr val="bg1"/>
                  </a:solidFill>
                </a:ln>
                <a:solidFill>
                  <a:srgbClr val="FFCF47"/>
                </a:solidFill>
                <a:latin typeface="Ink Free" panose="03080402000500000000" pitchFamily="66" charset="0"/>
                <a:cs typeface="Calibri" panose="020F0502020204030204" pitchFamily="34" charset="0"/>
              </a:rPr>
              <a:t>Yuba County Probation Department Values &amp; Beliefs:</a:t>
            </a:r>
          </a:p>
          <a:p>
            <a:endParaRPr lang="en-US" sz="2000" dirty="0">
              <a:solidFill>
                <a:schemeClr val="tx1"/>
              </a:solidFill>
              <a:latin typeface="Calibri" panose="020F0502020204030204" pitchFamily="34" charset="0"/>
              <a:cs typeface="Calibri" panose="020F0502020204030204" pitchFamily="34" charset="0"/>
            </a:endParaRPr>
          </a:p>
          <a:p>
            <a:pPr lvl="1"/>
            <a:r>
              <a:rPr lang="en-US" sz="1900" dirty="0">
                <a:solidFill>
                  <a:schemeClr val="tx1"/>
                </a:solidFill>
                <a:latin typeface="Calibri" panose="020F0502020204030204" pitchFamily="34" charset="0"/>
                <a:cs typeface="Calibri" panose="020F0502020204030204" pitchFamily="34" charset="0"/>
              </a:rPr>
              <a:t>We believe that people can change and that we can be instrumental in directing that change.</a:t>
            </a:r>
          </a:p>
          <a:p>
            <a:pPr lvl="1"/>
            <a:r>
              <a:rPr lang="en-US" sz="1900" dirty="0">
                <a:solidFill>
                  <a:schemeClr val="tx1"/>
                </a:solidFill>
                <a:latin typeface="Calibri" panose="020F0502020204030204" pitchFamily="34" charset="0"/>
                <a:cs typeface="Calibri" panose="020F0502020204030204" pitchFamily="34" charset="0"/>
              </a:rPr>
              <a:t>We believe people should be responsible and held accountable for their behavior and decisions.</a:t>
            </a:r>
          </a:p>
          <a:p>
            <a:pPr lvl="1"/>
            <a:r>
              <a:rPr lang="en-US" sz="1900" dirty="0">
                <a:solidFill>
                  <a:schemeClr val="tx1"/>
                </a:solidFill>
                <a:latin typeface="Calibri" panose="020F0502020204030204" pitchFamily="34" charset="0"/>
                <a:cs typeface="Calibri" panose="020F0502020204030204" pitchFamily="34" charset="0"/>
              </a:rPr>
              <a:t>We believe the family is the core social unit and should, wherever practical, be kept intact.</a:t>
            </a:r>
          </a:p>
          <a:p>
            <a:pPr lvl="1"/>
            <a:r>
              <a:rPr lang="en-US" sz="1900" dirty="0">
                <a:solidFill>
                  <a:schemeClr val="tx1"/>
                </a:solidFill>
                <a:latin typeface="Calibri" panose="020F0502020204030204" pitchFamily="34" charset="0"/>
                <a:cs typeface="Calibri" panose="020F0502020204030204" pitchFamily="34" charset="0"/>
              </a:rPr>
              <a:t>We believe every person is entitled to be treated with dignity and respect.</a:t>
            </a:r>
          </a:p>
          <a:p>
            <a:pPr lvl="1"/>
            <a:r>
              <a:rPr lang="en-US" sz="1900" dirty="0">
                <a:solidFill>
                  <a:schemeClr val="tx1"/>
                </a:solidFill>
                <a:latin typeface="Calibri" panose="020F0502020204030204" pitchFamily="34" charset="0"/>
                <a:cs typeface="Calibri" panose="020F0502020204030204" pitchFamily="34" charset="0"/>
              </a:rPr>
              <a:t>We believe in the restoration of the victims' dignity, health and resources.</a:t>
            </a:r>
          </a:p>
          <a:p>
            <a:pPr lvl="1"/>
            <a:r>
              <a:rPr lang="en-US" sz="1900" dirty="0">
                <a:solidFill>
                  <a:schemeClr val="tx1"/>
                </a:solidFill>
                <a:latin typeface="Calibri" panose="020F0502020204030204" pitchFamily="34" charset="0"/>
                <a:cs typeface="Calibri" panose="020F0502020204030204" pitchFamily="34" charset="0"/>
              </a:rPr>
              <a:t>We value a diverse workforce, reflective of the community we serve, and able to respond to their individual needs and circumstances.</a:t>
            </a:r>
          </a:p>
          <a:p>
            <a:pPr lvl="1"/>
            <a:r>
              <a:rPr lang="en-US" sz="1900" dirty="0">
                <a:solidFill>
                  <a:schemeClr val="tx1"/>
                </a:solidFill>
                <a:latin typeface="Calibri" panose="020F0502020204030204" pitchFamily="34" charset="0"/>
                <a:cs typeface="Calibri" panose="020F0502020204030204" pitchFamily="34" charset="0"/>
              </a:rPr>
              <a:t>We believe the most valuable asset of our Department is its employees.</a:t>
            </a:r>
          </a:p>
        </p:txBody>
      </p:sp>
      <p:pic>
        <p:nvPicPr>
          <p:cNvPr id="5" name="Picture 4" descr="A picture containing text, sign, queen&#10;&#10;AI-generated content may be incorrect.">
            <a:extLst>
              <a:ext uri="{FF2B5EF4-FFF2-40B4-BE49-F238E27FC236}">
                <a16:creationId xmlns:a16="http://schemas.microsoft.com/office/drawing/2014/main" id="{51F957BB-3863-4A71-5B5C-DD9251B36683}"/>
              </a:ext>
            </a:extLst>
          </p:cNvPr>
          <p:cNvPicPr>
            <a:picLocks noChangeAspect="1"/>
          </p:cNvPicPr>
          <p:nvPr/>
        </p:nvPicPr>
        <p:blipFill>
          <a:blip r:embed="rId2"/>
          <a:stretch>
            <a:fillRect/>
          </a:stretch>
        </p:blipFill>
        <p:spPr>
          <a:xfrm>
            <a:off x="10968151" y="5751095"/>
            <a:ext cx="1081055" cy="1058208"/>
          </a:xfrm>
          <a:prstGeom prst="rect">
            <a:avLst/>
          </a:prstGeom>
        </p:spPr>
      </p:pic>
    </p:spTree>
    <p:extLst>
      <p:ext uri="{BB962C8B-B14F-4D97-AF65-F5344CB8AC3E}">
        <p14:creationId xmlns:p14="http://schemas.microsoft.com/office/powerpoint/2010/main" val="2729423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E5FE411-445B-55A1-D982-562662CA4834}"/>
              </a:ext>
            </a:extLst>
          </p:cNvPr>
          <p:cNvPicPr>
            <a:picLocks noChangeAspect="1"/>
          </p:cNvPicPr>
          <p:nvPr/>
        </p:nvPicPr>
        <p:blipFill>
          <a:blip r:embed="rId2"/>
          <a:stretch>
            <a:fillRect/>
          </a:stretch>
        </p:blipFill>
        <p:spPr>
          <a:xfrm>
            <a:off x="75399" y="407504"/>
            <a:ext cx="1991940" cy="2028378"/>
          </a:xfrm>
          <a:prstGeom prst="rect">
            <a:avLst/>
          </a:prstGeom>
        </p:spPr>
      </p:pic>
      <p:sp>
        <p:nvSpPr>
          <p:cNvPr id="4" name="Title 3">
            <a:extLst>
              <a:ext uri="{FF2B5EF4-FFF2-40B4-BE49-F238E27FC236}">
                <a16:creationId xmlns:a16="http://schemas.microsoft.com/office/drawing/2014/main" id="{B0E58ED0-E927-16CE-47B6-40A3DC3DB69C}"/>
              </a:ext>
            </a:extLst>
          </p:cNvPr>
          <p:cNvSpPr>
            <a:spLocks noGrp="1"/>
          </p:cNvSpPr>
          <p:nvPr>
            <p:ph type="title"/>
          </p:nvPr>
        </p:nvSpPr>
        <p:spPr>
          <a:xfrm>
            <a:off x="1264789" y="0"/>
            <a:ext cx="10058400" cy="2743200"/>
          </a:xfrm>
        </p:spPr>
        <p:txBody>
          <a:bodyPr>
            <a:normAutofit/>
          </a:bodyPr>
          <a:lstStyle/>
          <a:p>
            <a:pPr algn="ctr"/>
            <a:r>
              <a:rPr lang="en-US" sz="4000" b="1" dirty="0">
                <a:solidFill>
                  <a:srgbClr val="FFCF47"/>
                </a:solidFill>
                <a:latin typeface="Ink Free" panose="03080402000500000000" pitchFamily="66" charset="0"/>
              </a:rPr>
              <a:t>Wheatland Union High School District</a:t>
            </a:r>
          </a:p>
        </p:txBody>
      </p:sp>
      <p:sp>
        <p:nvSpPr>
          <p:cNvPr id="5" name="Text Placeholder 4">
            <a:extLst>
              <a:ext uri="{FF2B5EF4-FFF2-40B4-BE49-F238E27FC236}">
                <a16:creationId xmlns:a16="http://schemas.microsoft.com/office/drawing/2014/main" id="{48E8E4AD-B2AC-E314-FA26-D2CD735A1DF0}"/>
              </a:ext>
            </a:extLst>
          </p:cNvPr>
          <p:cNvSpPr>
            <a:spLocks noGrp="1"/>
          </p:cNvSpPr>
          <p:nvPr>
            <p:ph type="body" idx="1"/>
          </p:nvPr>
        </p:nvSpPr>
        <p:spPr>
          <a:xfrm>
            <a:off x="1710463" y="2276060"/>
            <a:ext cx="8535988" cy="3847548"/>
          </a:xfrm>
        </p:spPr>
        <p:txBody>
          <a:bodyPr>
            <a:normAutofit fontScale="92500" lnSpcReduction="10000"/>
          </a:bodyPr>
          <a:lstStyle/>
          <a:p>
            <a:pPr lvl="0">
              <a:lnSpc>
                <a:spcPct val="90000"/>
              </a:lnSpc>
              <a:buClr>
                <a:srgbClr val="FFCF47"/>
              </a:buClr>
              <a:buSzPct val="145000"/>
              <a:buFont typeface="Wingdings 2" charset="2"/>
              <a:buChar char=""/>
              <a:defRPr/>
            </a:pPr>
            <a:endParaRPr lang="en-US" dirty="0"/>
          </a:p>
          <a:p>
            <a:pPr lvl="0">
              <a:lnSpc>
                <a:spcPct val="90000"/>
              </a:lnSpc>
              <a:buClr>
                <a:srgbClr val="FFCF47"/>
              </a:buClr>
              <a:buSzPct val="145000"/>
              <a:buFont typeface="Wingdings 2" charset="2"/>
              <a:buChar char=""/>
              <a:defRPr/>
            </a:pPr>
            <a:r>
              <a:rPr lang="en-US" dirty="0">
                <a:solidFill>
                  <a:schemeClr val="tx1">
                    <a:lumMod val="95000"/>
                  </a:schemeClr>
                </a:solidFill>
              </a:rPr>
              <a:t>We are committed to our vision of setting high standards for both students and staff, using a collaborative system of support ensuring every student can attain academic excellence. We have established firm goals that build the foundation of success for our students:</a:t>
            </a:r>
          </a:p>
          <a:p>
            <a:pPr marL="285750" marR="0" lvl="0" indent="-285750" fontAlgn="auto">
              <a:lnSpc>
                <a:spcPct val="90000"/>
              </a:lnSpc>
              <a:buClr>
                <a:srgbClr val="FFCF47"/>
              </a:buClr>
              <a:buSzPct val="145000"/>
              <a:buFont typeface="Wingdings 2" charset="2"/>
              <a:buChar char=""/>
              <a:tabLst/>
              <a:defRPr/>
            </a:pPr>
            <a:r>
              <a:rPr lang="en-US" b="1" dirty="0">
                <a:solidFill>
                  <a:schemeClr val="tx1">
                    <a:lumMod val="95000"/>
                  </a:schemeClr>
                </a:solidFill>
              </a:rPr>
              <a:t>GOAL 1</a:t>
            </a:r>
            <a:r>
              <a:rPr lang="en-US" dirty="0">
                <a:solidFill>
                  <a:schemeClr val="tx1">
                    <a:lumMod val="95000"/>
                  </a:schemeClr>
                </a:solidFill>
              </a:rPr>
              <a:t> - Wheatland Union High School District students will graduate high school college and career ready.</a:t>
            </a:r>
          </a:p>
          <a:p>
            <a:pPr marL="285750" marR="0" lvl="0" indent="-285750" fontAlgn="auto">
              <a:lnSpc>
                <a:spcPct val="90000"/>
              </a:lnSpc>
              <a:buClr>
                <a:srgbClr val="FFCF47"/>
              </a:buClr>
              <a:buSzPct val="145000"/>
              <a:buFont typeface="Wingdings 2" charset="2"/>
              <a:buChar char=""/>
              <a:tabLst/>
              <a:defRPr/>
            </a:pPr>
            <a:r>
              <a:rPr lang="en-US" b="1" dirty="0">
                <a:solidFill>
                  <a:schemeClr val="tx1">
                    <a:lumMod val="95000"/>
                  </a:schemeClr>
                </a:solidFill>
              </a:rPr>
              <a:t>GOAL 2</a:t>
            </a:r>
            <a:r>
              <a:rPr lang="en-US" dirty="0">
                <a:solidFill>
                  <a:schemeClr val="tx1">
                    <a:lumMod val="95000"/>
                  </a:schemeClr>
                </a:solidFill>
              </a:rPr>
              <a:t> - Wheatland Union High School District students will feel a sense of connectedness academically, socially, emotionally, and physically in their schools. </a:t>
            </a:r>
          </a:p>
          <a:p>
            <a:pPr marL="285750" marR="0" lvl="0" indent="-285750" fontAlgn="auto">
              <a:lnSpc>
                <a:spcPct val="90000"/>
              </a:lnSpc>
              <a:buClr>
                <a:srgbClr val="FFCF47"/>
              </a:buClr>
              <a:buSzPct val="145000"/>
              <a:buFont typeface="Wingdings 2" charset="2"/>
              <a:buChar char=""/>
              <a:tabLst/>
              <a:defRPr/>
            </a:pPr>
            <a:r>
              <a:rPr lang="en-US" b="1" dirty="0">
                <a:solidFill>
                  <a:schemeClr val="tx1">
                    <a:lumMod val="95000"/>
                  </a:schemeClr>
                </a:solidFill>
              </a:rPr>
              <a:t>GOAL 3</a:t>
            </a:r>
            <a:r>
              <a:rPr lang="en-US" dirty="0">
                <a:solidFill>
                  <a:schemeClr val="tx1">
                    <a:lumMod val="95000"/>
                  </a:schemeClr>
                </a:solidFill>
              </a:rPr>
              <a:t> - Wheatland Union High School District will engage families and members of the greater school community as educational partners. </a:t>
            </a:r>
          </a:p>
          <a:p>
            <a:endParaRPr lang="en-US" dirty="0"/>
          </a:p>
        </p:txBody>
      </p:sp>
    </p:spTree>
    <p:extLst>
      <p:ext uri="{BB962C8B-B14F-4D97-AF65-F5344CB8AC3E}">
        <p14:creationId xmlns:p14="http://schemas.microsoft.com/office/powerpoint/2010/main" val="27909304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883C67D-7999-0F4B-9238-1BAB95BA66A8}"/>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D07D68E6-3B54-C7E1-CDF8-4B246C0A7CDA}"/>
              </a:ext>
            </a:extLst>
          </p:cNvPr>
          <p:cNvSpPr txBox="1"/>
          <p:nvPr/>
        </p:nvSpPr>
        <p:spPr>
          <a:xfrm>
            <a:off x="-513964" y="719021"/>
            <a:ext cx="6104238"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200" b="1" i="0" u="sng" strike="noStrike" kern="1200" cap="none" spc="0" normalizeH="0" baseline="0" noProof="0" dirty="0">
                <a:ln w="3175" cmpd="sng">
                  <a:noFill/>
                </a:ln>
                <a:solidFill>
                  <a:srgbClr val="FFCF47"/>
                </a:solidFill>
                <a:effectLst/>
                <a:uLnTx/>
                <a:uFillTx/>
                <a:latin typeface="Ink Free" panose="03080402000500000000" pitchFamily="66" charset="0"/>
                <a:cs typeface="Calibri" panose="020F0502020204030204" pitchFamily="34" charset="0"/>
                <a:sym typeface="Arial"/>
              </a:rPr>
              <a:t>SUPERINTENDENT</a:t>
            </a:r>
            <a:r>
              <a:rPr kumimoji="0" lang="en-US" sz="4200" b="1" i="0" u="sng" strike="noStrike" kern="1200" cap="none" spc="0" normalizeH="0" baseline="0" noProof="0" dirty="0">
                <a:ln w="3175" cmpd="sng">
                  <a:noFill/>
                </a:ln>
                <a:solidFill>
                  <a:srgbClr val="FFCF47"/>
                </a:solidFill>
                <a:effectLst/>
                <a:uLnTx/>
                <a:uFillTx/>
                <a:latin typeface="Calibri" panose="020F0502020204030204" pitchFamily="34" charset="0"/>
                <a:ea typeface="+mn-ea"/>
                <a:cs typeface="Calibri" panose="020F0502020204030204" pitchFamily="34" charset="0"/>
                <a:sym typeface="Arial"/>
              </a:rPr>
              <a:t> </a:t>
            </a:r>
            <a:endParaRPr kumimoji="0" lang="en-US" sz="4200" b="0" i="0" u="none" strike="noStrike" kern="0" cap="none" spc="0" normalizeH="0" baseline="0" noProof="0" dirty="0">
              <a:ln>
                <a:noFill/>
              </a:ln>
              <a:solidFill>
                <a:srgbClr val="FFCF47"/>
              </a:solidFill>
              <a:effectLst/>
              <a:uLnTx/>
              <a:uFillTx/>
              <a:latin typeface="Arial"/>
              <a:ea typeface="+mn-ea"/>
              <a:cs typeface="Arial"/>
              <a:sym typeface="Arial"/>
            </a:endParaRPr>
          </a:p>
        </p:txBody>
      </p:sp>
      <p:sp>
        <p:nvSpPr>
          <p:cNvPr id="12" name="TextBox 11">
            <a:extLst>
              <a:ext uri="{FF2B5EF4-FFF2-40B4-BE49-F238E27FC236}">
                <a16:creationId xmlns:a16="http://schemas.microsoft.com/office/drawing/2014/main" id="{4BF6ACFE-2BF9-A67F-A8E1-9601D698AC4A}"/>
              </a:ext>
            </a:extLst>
          </p:cNvPr>
          <p:cNvSpPr txBox="1"/>
          <p:nvPr/>
        </p:nvSpPr>
        <p:spPr>
          <a:xfrm>
            <a:off x="6096000" y="686283"/>
            <a:ext cx="6739985"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0" u="sng" strike="noStrike" kern="1200" cap="none" spc="0" normalizeH="0" baseline="0" noProof="0" dirty="0">
                <a:ln>
                  <a:noFill/>
                </a:ln>
                <a:solidFill>
                  <a:srgbClr val="FFCF47"/>
                </a:solidFill>
                <a:effectLst/>
                <a:uLnTx/>
                <a:uFillTx/>
                <a:latin typeface="Ink Free" panose="03080402000500000000" pitchFamily="66" charset="0"/>
                <a:cs typeface="Calibri" panose="020F0502020204030204" pitchFamily="34" charset="0"/>
              </a:rPr>
              <a:t>W.U.H.S.D. Board of Trustees</a:t>
            </a:r>
            <a:endParaRPr kumimoji="0" lang="en-US" sz="4200" b="0" i="0" u="none" strike="noStrike" kern="1200" cap="none" spc="0" normalizeH="0" baseline="0" noProof="0" dirty="0">
              <a:ln>
                <a:noFill/>
              </a:ln>
              <a:solidFill>
                <a:srgbClr val="FFCF47"/>
              </a:solidFill>
              <a:effectLst/>
              <a:uLnTx/>
              <a:uFillTx/>
              <a:latin typeface="Ink Free" panose="03080402000500000000" pitchFamily="66" charset="0"/>
            </a:endParaRPr>
          </a:p>
        </p:txBody>
      </p:sp>
      <p:sp>
        <p:nvSpPr>
          <p:cNvPr id="13" name="Rectangle 12">
            <a:extLst>
              <a:ext uri="{FF2B5EF4-FFF2-40B4-BE49-F238E27FC236}">
                <a16:creationId xmlns:a16="http://schemas.microsoft.com/office/drawing/2014/main" id="{176BA74E-3837-3F66-1053-F56AA3473011}"/>
              </a:ext>
            </a:extLst>
          </p:cNvPr>
          <p:cNvSpPr/>
          <p:nvPr/>
        </p:nvSpPr>
        <p:spPr>
          <a:xfrm>
            <a:off x="0" y="1998007"/>
            <a:ext cx="5753604" cy="914096"/>
          </a:xfrm>
          <a:prstGeom prst="rect">
            <a:avLst/>
          </a:prstGeom>
        </p:spPr>
        <p:txBody>
          <a:bodyPr wrap="square">
            <a:spAutoFit/>
          </a:bodyPr>
          <a:lstStyle/>
          <a:p>
            <a:pPr marL="342900" marR="0" lvl="0" indent="-342900" algn="l" defTabSz="457200" rtl="0" eaLnBrk="1" fontAlgn="auto" latinLnBrk="0" hangingPunct="1">
              <a:lnSpc>
                <a:spcPct val="100000"/>
              </a:lnSpc>
              <a:spcBef>
                <a:spcPct val="20000"/>
              </a:spcBef>
              <a:spcAft>
                <a:spcPts val="600"/>
              </a:spcAft>
              <a:buClr>
                <a:srgbClr val="4A66AC">
                  <a:lumMod val="75000"/>
                </a:srgbClr>
              </a:buClr>
              <a:buSzPct val="145000"/>
              <a:buFont typeface="Wingdings" panose="05000000000000000000" pitchFamily="2" charset="2"/>
              <a:buChar char="v"/>
              <a:tabLst/>
              <a:defRPr/>
            </a:pPr>
            <a:r>
              <a:rPr kumimoji="0" lang="en-US" sz="2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Calibri" panose="020F0502020204030204" pitchFamily="34" charset="0"/>
                <a:sym typeface="Arial"/>
              </a:rPr>
              <a:t>Nicole Newman- Superintendent</a:t>
            </a:r>
          </a:p>
          <a:p>
            <a:pPr marL="342900" marR="0" lvl="0" indent="-342900" algn="l" defTabSz="457200" rtl="0" eaLnBrk="1" fontAlgn="auto" latinLnBrk="0" hangingPunct="1">
              <a:lnSpc>
                <a:spcPct val="100000"/>
              </a:lnSpc>
              <a:spcBef>
                <a:spcPct val="20000"/>
              </a:spcBef>
              <a:spcAft>
                <a:spcPts val="600"/>
              </a:spcAft>
              <a:buClr>
                <a:srgbClr val="4A66AC">
                  <a:lumMod val="75000"/>
                </a:srgbClr>
              </a:buClr>
              <a:buSzPct val="145000"/>
              <a:buFont typeface="Wingdings" panose="05000000000000000000" pitchFamily="2" charset="2"/>
              <a:buChar char="v"/>
              <a:tabLst/>
              <a:defRPr/>
            </a:pPr>
            <a:r>
              <a:rPr kumimoji="0" lang="en-US" sz="2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Calibri" panose="020F0502020204030204" pitchFamily="34" charset="0"/>
                <a:sym typeface="Arial"/>
              </a:rPr>
              <a:t>Kerri Hubbard- Chief Business Officer</a:t>
            </a:r>
            <a:endParaRPr kumimoji="0" lang="en-US" sz="2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Arial"/>
              <a:sym typeface="Arial"/>
            </a:endParaRPr>
          </a:p>
        </p:txBody>
      </p:sp>
      <p:sp>
        <p:nvSpPr>
          <p:cNvPr id="14" name="Content Placeholder 2">
            <a:extLst>
              <a:ext uri="{FF2B5EF4-FFF2-40B4-BE49-F238E27FC236}">
                <a16:creationId xmlns:a16="http://schemas.microsoft.com/office/drawing/2014/main" id="{B80E2C53-D770-C4DC-33B7-C8FDF4B3113E}"/>
              </a:ext>
            </a:extLst>
          </p:cNvPr>
          <p:cNvSpPr txBox="1">
            <a:spLocks/>
          </p:cNvSpPr>
          <p:nvPr/>
        </p:nvSpPr>
        <p:spPr>
          <a:xfrm>
            <a:off x="6096001" y="2071278"/>
            <a:ext cx="6096000" cy="2900218"/>
          </a:xfrm>
          <a:prstGeom prst="rect">
            <a:avLst/>
          </a:prstGeom>
          <a:effectLst>
            <a:outerShdw blurRad="50800" dir="14400000">
              <a:srgbClr val="000000">
                <a:alpha val="40000"/>
              </a:srgbClr>
            </a:outerShdw>
          </a:effectLst>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accent1"/>
              </a:buClr>
              <a:buFont typeface="Wingdings 2" charset="2"/>
              <a:buNone/>
              <a:defRPr sz="1800" kern="1200">
                <a:solidFill>
                  <a:schemeClr val="tx1"/>
                </a:solidFill>
                <a:latin typeface="+mn-lt"/>
                <a:ea typeface="+mn-ea"/>
                <a:cs typeface="+mn-cs"/>
              </a:defRPr>
            </a:lvl1pPr>
            <a:lvl2pPr marL="457200" indent="0" algn="ctr" defTabSz="457200" rtl="0" eaLnBrk="1" latinLnBrk="0" hangingPunct="1">
              <a:spcBef>
                <a:spcPct val="20000"/>
              </a:spcBef>
              <a:spcAft>
                <a:spcPts val="600"/>
              </a:spcAft>
              <a:buClr>
                <a:schemeClr val="accent1"/>
              </a:buClr>
              <a:buFont typeface="Wingdings 2"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accent1"/>
              </a:buClr>
              <a:buFont typeface="Wingdings 2"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accent1"/>
              </a:buClr>
              <a:buFont typeface="Wingdings 2"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accent1"/>
              </a:buClr>
              <a:buFont typeface="Wingdings 2"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1"/>
              </a:buClr>
              <a:buFont typeface="Wingdings 2"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1"/>
              </a:buClr>
              <a:buFont typeface="Wingdings 2"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1"/>
              </a:buClr>
              <a:buFont typeface="Wingdings 2"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1"/>
              </a:buClr>
              <a:buFont typeface="Wingdings 2" charset="2"/>
              <a:buNone/>
              <a:defRPr sz="12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600"/>
              </a:spcAft>
              <a:buClr>
                <a:srgbClr val="0F6FC6"/>
              </a:buClr>
              <a:buSzTx/>
              <a:buFont typeface="Wingdings 2" charset="2"/>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Tony Lopez		               President</a:t>
            </a:r>
          </a:p>
          <a:p>
            <a:pPr marL="0" marR="0" lvl="0" indent="0" algn="l" defTabSz="457200" rtl="0" eaLnBrk="1" fontAlgn="auto" latinLnBrk="0" hangingPunct="1">
              <a:lnSpc>
                <a:spcPct val="100000"/>
              </a:lnSpc>
              <a:spcBef>
                <a:spcPct val="20000"/>
              </a:spcBef>
              <a:spcAft>
                <a:spcPts val="600"/>
              </a:spcAft>
              <a:buClr>
                <a:srgbClr val="0F6FC6"/>
              </a:buClr>
              <a:buSzTx/>
              <a:buFont typeface="Wingdings 2" charset="2"/>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Ryan Belflower 	         Clerk</a:t>
            </a:r>
          </a:p>
          <a:p>
            <a:pPr marL="0" marR="0" lvl="0" indent="0" algn="l" defTabSz="457200" rtl="0" eaLnBrk="1" fontAlgn="auto" latinLnBrk="0" hangingPunct="1">
              <a:lnSpc>
                <a:spcPct val="100000"/>
              </a:lnSpc>
              <a:spcBef>
                <a:spcPct val="20000"/>
              </a:spcBef>
              <a:spcAft>
                <a:spcPts val="600"/>
              </a:spcAft>
              <a:buClr>
                <a:srgbClr val="0F6FC6"/>
              </a:buClr>
              <a:buSzTx/>
              <a:buFont typeface="Wingdings 2" charset="2"/>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Greg Forest		         Member</a:t>
            </a:r>
          </a:p>
          <a:p>
            <a:pPr marL="0" marR="0" lvl="0" indent="0" algn="l" defTabSz="457200" rtl="0" eaLnBrk="1" fontAlgn="auto" latinLnBrk="0" hangingPunct="1">
              <a:lnSpc>
                <a:spcPct val="100000"/>
              </a:lnSpc>
              <a:spcBef>
                <a:spcPct val="20000"/>
              </a:spcBef>
              <a:spcAft>
                <a:spcPts val="600"/>
              </a:spcAft>
              <a:buClr>
                <a:srgbClr val="0F6FC6"/>
              </a:buClr>
              <a:buSzTx/>
              <a:buFont typeface="Wingdings 2" charset="2"/>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Peter Gryn				   Member</a:t>
            </a:r>
          </a:p>
          <a:p>
            <a:pPr marL="0" marR="0" lvl="0" indent="0" algn="l" defTabSz="457200" rtl="0" eaLnBrk="1" fontAlgn="auto" latinLnBrk="0" hangingPunct="1">
              <a:lnSpc>
                <a:spcPct val="100000"/>
              </a:lnSpc>
              <a:spcBef>
                <a:spcPct val="20000"/>
              </a:spcBef>
              <a:spcAft>
                <a:spcPts val="600"/>
              </a:spcAft>
              <a:buClr>
                <a:srgbClr val="0F6FC6"/>
              </a:buClr>
              <a:buSzTx/>
              <a:buFont typeface="Wingdings 2" charset="2"/>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Zach Zapata			   Member</a:t>
            </a:r>
          </a:p>
          <a:p>
            <a:pPr marL="0" marR="0" lvl="0" indent="0" algn="l" defTabSz="457200" rtl="0" eaLnBrk="1" fontAlgn="auto" latinLnBrk="0" hangingPunct="1">
              <a:lnSpc>
                <a:spcPct val="100000"/>
              </a:lnSpc>
              <a:spcBef>
                <a:spcPct val="20000"/>
              </a:spcBef>
              <a:spcAft>
                <a:spcPts val="600"/>
              </a:spcAft>
              <a:buClr>
                <a:srgbClr val="0F6FC6"/>
              </a:buClr>
              <a:buSzTx/>
              <a:buFont typeface="Wingdings 2" charset="2"/>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Liliana Saldana		   Student Board Member</a:t>
            </a:r>
          </a:p>
        </p:txBody>
      </p:sp>
      <p:pic>
        <p:nvPicPr>
          <p:cNvPr id="15" name="Picture 14">
            <a:extLst>
              <a:ext uri="{FF2B5EF4-FFF2-40B4-BE49-F238E27FC236}">
                <a16:creationId xmlns:a16="http://schemas.microsoft.com/office/drawing/2014/main" id="{A399BF69-4402-371E-0230-B7393BA9DBE6}"/>
              </a:ext>
            </a:extLst>
          </p:cNvPr>
          <p:cNvPicPr>
            <a:picLocks noChangeAspect="1"/>
          </p:cNvPicPr>
          <p:nvPr/>
        </p:nvPicPr>
        <p:blipFill>
          <a:blip r:embed="rId2"/>
          <a:stretch>
            <a:fillRect/>
          </a:stretch>
        </p:blipFill>
        <p:spPr>
          <a:xfrm>
            <a:off x="288260" y="4971496"/>
            <a:ext cx="1635064" cy="1664974"/>
          </a:xfrm>
          <a:prstGeom prst="rect">
            <a:avLst/>
          </a:prstGeom>
        </p:spPr>
      </p:pic>
      <p:sp>
        <p:nvSpPr>
          <p:cNvPr id="17" name="TextBox 16">
            <a:extLst>
              <a:ext uri="{FF2B5EF4-FFF2-40B4-BE49-F238E27FC236}">
                <a16:creationId xmlns:a16="http://schemas.microsoft.com/office/drawing/2014/main" id="{DFE54ABA-856B-1F78-2A7C-C2848C0B7EF8}"/>
              </a:ext>
            </a:extLst>
          </p:cNvPr>
          <p:cNvSpPr txBox="1"/>
          <p:nvPr/>
        </p:nvSpPr>
        <p:spPr>
          <a:xfrm>
            <a:off x="2094522" y="5313476"/>
            <a:ext cx="9699919"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0" b="0" i="0" u="none" strike="noStrike" kern="1200" cap="none" spc="0" normalizeH="0" baseline="0" noProof="0" dirty="0">
                <a:ln w="3175" cmpd="sng">
                  <a:noFill/>
                </a:ln>
                <a:solidFill>
                  <a:srgbClr val="FFCF47"/>
                </a:solidFill>
                <a:effectLst/>
                <a:uLnTx/>
                <a:uFillTx/>
                <a:latin typeface="Ink Free" panose="03080402000500000000" pitchFamily="66" charset="0"/>
                <a:ea typeface="STXingkai" panose="020B0503020204020204" pitchFamily="2" charset="-122"/>
                <a:cs typeface="Dreaming Outloud Script Pro" panose="020F0502020204030204" pitchFamily="66" charset="0"/>
                <a:sym typeface="Arial"/>
              </a:rPr>
              <a:t>What it Takes to Lead… </a:t>
            </a:r>
            <a:endParaRPr kumimoji="0" lang="en-US" sz="7000" b="0" i="0" u="none" strike="noStrike" kern="0" cap="none" spc="0" normalizeH="0" baseline="0" noProof="0" dirty="0">
              <a:ln>
                <a:noFill/>
              </a:ln>
              <a:solidFill>
                <a:srgbClr val="FFCF47"/>
              </a:solidFill>
              <a:effectLst/>
              <a:uLnTx/>
              <a:uFillTx/>
              <a:latin typeface="Ink Free" panose="03080402000500000000" pitchFamily="66" charset="0"/>
              <a:ea typeface="STXingkai" panose="020B0503020204020204" pitchFamily="2" charset="-122"/>
              <a:cs typeface="Dreaming Outloud Script Pro" panose="020F0502020204030204" pitchFamily="66" charset="0"/>
              <a:sym typeface="Arial"/>
            </a:endParaRPr>
          </a:p>
        </p:txBody>
      </p:sp>
    </p:spTree>
    <p:extLst>
      <p:ext uri="{BB962C8B-B14F-4D97-AF65-F5344CB8AC3E}">
        <p14:creationId xmlns:p14="http://schemas.microsoft.com/office/powerpoint/2010/main" val="33619284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1C045-1540-0416-3CB4-46079D62BE81}"/>
              </a:ext>
            </a:extLst>
          </p:cNvPr>
          <p:cNvSpPr>
            <a:spLocks noGrp="1"/>
          </p:cNvSpPr>
          <p:nvPr>
            <p:ph type="ctrTitle"/>
          </p:nvPr>
        </p:nvSpPr>
        <p:spPr>
          <a:xfrm>
            <a:off x="1951984" y="2816433"/>
            <a:ext cx="8288032" cy="1096316"/>
          </a:xfrm>
        </p:spPr>
        <p:txBody>
          <a:bodyPr>
            <a:normAutofit/>
          </a:bodyPr>
          <a:lstStyle/>
          <a:p>
            <a:pPr algn="ctr"/>
            <a:r>
              <a:rPr lang="en-SG" sz="4800" b="1" u="sng" dirty="0">
                <a:solidFill>
                  <a:srgbClr val="FFCF47"/>
                </a:solidFill>
                <a:effectLst>
                  <a:outerShdw blurRad="38100" dist="38100" dir="2700000" algn="tl">
                    <a:srgbClr val="000000">
                      <a:alpha val="43137"/>
                    </a:srgbClr>
                  </a:outerShdw>
                </a:effectLst>
                <a:latin typeface="Ink Free" panose="03080402000500000000" pitchFamily="66" charset="0"/>
              </a:rPr>
              <a:t>Mission Statement</a:t>
            </a:r>
            <a:endParaRPr lang="en-US" sz="4800" b="1" u="sng" dirty="0">
              <a:solidFill>
                <a:srgbClr val="FFCF47"/>
              </a:solidFill>
              <a:effectLst>
                <a:outerShdw blurRad="38100" dist="38100" dir="2700000" algn="tl">
                  <a:srgbClr val="000000">
                    <a:alpha val="43137"/>
                  </a:srgbClr>
                </a:outerShdw>
              </a:effectLst>
              <a:latin typeface="Ink Free" panose="03080402000500000000" pitchFamily="66" charset="0"/>
            </a:endParaRPr>
          </a:p>
        </p:txBody>
      </p:sp>
      <p:sp>
        <p:nvSpPr>
          <p:cNvPr id="3" name="Subtitle 2">
            <a:extLst>
              <a:ext uri="{FF2B5EF4-FFF2-40B4-BE49-F238E27FC236}">
                <a16:creationId xmlns:a16="http://schemas.microsoft.com/office/drawing/2014/main" id="{FE643A0E-7784-265E-58B1-5B0FC05C885A}"/>
              </a:ext>
            </a:extLst>
          </p:cNvPr>
          <p:cNvSpPr>
            <a:spLocks noGrp="1"/>
          </p:cNvSpPr>
          <p:nvPr>
            <p:ph type="subTitle" idx="1"/>
          </p:nvPr>
        </p:nvSpPr>
        <p:spPr>
          <a:xfrm>
            <a:off x="2005688" y="4251684"/>
            <a:ext cx="8717590" cy="1511294"/>
          </a:xfrm>
        </p:spPr>
        <p:txBody>
          <a:bodyPr>
            <a:normAutofit fontScale="85000" lnSpcReduction="20000"/>
          </a:bodyPr>
          <a:lstStyle/>
          <a:p>
            <a:pPr algn="ctr"/>
            <a:r>
              <a:rPr lang="en-US" sz="3200" dirty="0">
                <a:solidFill>
                  <a:schemeClr val="tx1"/>
                </a:solidFill>
                <a:latin typeface="Calibri" panose="020F0502020204030204" pitchFamily="34" charset="0"/>
                <a:cs typeface="Calibri" panose="020F0502020204030204" pitchFamily="34" charset="0"/>
              </a:rPr>
              <a:t>Bridging the gap between education and career opportunities, fostering collaboration between schools, businesses, and community to empower individuals with skills and resources needed for a better future.</a:t>
            </a:r>
          </a:p>
          <a:p>
            <a:pPr algn="ctr"/>
            <a:endParaRPr lang="en-US" dirty="0">
              <a:solidFill>
                <a:schemeClr val="tx1"/>
              </a:solidFill>
            </a:endParaRPr>
          </a:p>
        </p:txBody>
      </p:sp>
      <p:pic>
        <p:nvPicPr>
          <p:cNvPr id="8" name="Picture 7">
            <a:extLst>
              <a:ext uri="{FF2B5EF4-FFF2-40B4-BE49-F238E27FC236}">
                <a16:creationId xmlns:a16="http://schemas.microsoft.com/office/drawing/2014/main" id="{11CDBF79-5575-11A3-490E-86736071EC75}"/>
              </a:ext>
            </a:extLst>
          </p:cNvPr>
          <p:cNvPicPr>
            <a:picLocks noChangeAspect="1"/>
          </p:cNvPicPr>
          <p:nvPr/>
        </p:nvPicPr>
        <p:blipFill>
          <a:blip r:embed="rId2"/>
          <a:stretch>
            <a:fillRect/>
          </a:stretch>
        </p:blipFill>
        <p:spPr>
          <a:xfrm>
            <a:off x="4373730" y="1275246"/>
            <a:ext cx="3444539" cy="1371719"/>
          </a:xfrm>
          <a:prstGeom prst="rect">
            <a:avLst/>
          </a:prstGeom>
        </p:spPr>
      </p:pic>
    </p:spTree>
    <p:extLst>
      <p:ext uri="{BB962C8B-B14F-4D97-AF65-F5344CB8AC3E}">
        <p14:creationId xmlns:p14="http://schemas.microsoft.com/office/powerpoint/2010/main" val="9001362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
              <a:srgbClr val="0F496F"/>
            </a:gs>
            <a:gs pos="100000">
              <a:schemeClr val="bg2">
                <a:shade val="96000"/>
                <a:satMod val="120000"/>
                <a:lumMod val="90000"/>
              </a:schemeClr>
            </a:gs>
          </a:gsLst>
          <a:lin ang="612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93ED7-4BF5-23ED-A3C1-93FF83CD261C}"/>
              </a:ext>
            </a:extLst>
          </p:cNvPr>
          <p:cNvSpPr>
            <a:spLocks noGrp="1"/>
          </p:cNvSpPr>
          <p:nvPr>
            <p:ph type="ctrTitle"/>
          </p:nvPr>
        </p:nvSpPr>
        <p:spPr>
          <a:xfrm>
            <a:off x="1534414" y="414434"/>
            <a:ext cx="4480787" cy="4783123"/>
          </a:xfrm>
        </p:spPr>
        <p:txBody>
          <a:bodyPr>
            <a:noAutofit/>
          </a:bodyPr>
          <a:lstStyle/>
          <a:p>
            <a:pPr marL="0" indent="0" algn="ctr">
              <a:lnSpc>
                <a:spcPct val="90000"/>
              </a:lnSpc>
            </a:pPr>
            <a:r>
              <a:rPr lang="en-US" sz="4000" b="1" u="sng" dirty="0">
                <a:solidFill>
                  <a:srgbClr val="FFC000"/>
                </a:solidFill>
                <a:effectLst>
                  <a:outerShdw blurRad="38100" dist="38100" dir="2700000" algn="tl">
                    <a:srgbClr val="000000">
                      <a:alpha val="43137"/>
                    </a:srgbClr>
                  </a:outerShdw>
                </a:effectLst>
                <a:latin typeface="Ink Free" panose="03080402000500000000" pitchFamily="66" charset="0"/>
                <a:cs typeface="Calibri" panose="020F0502020204030204" pitchFamily="34" charset="0"/>
              </a:rPr>
              <a:t>Motto:</a:t>
            </a:r>
            <a:br>
              <a:rPr lang="en-US" sz="4000" b="1"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Better Together</a:t>
            </a:r>
            <a:br>
              <a:rPr lang="en-US" sz="4000" dirty="0">
                <a:latin typeface="Calibri" panose="020F0502020204030204" pitchFamily="34" charset="0"/>
                <a:cs typeface="Calibri" panose="020F0502020204030204" pitchFamily="34" charset="0"/>
              </a:rPr>
            </a:br>
            <a:br>
              <a:rPr lang="en-US" sz="4000" dirty="0">
                <a:latin typeface="Calibri" panose="020F0502020204030204" pitchFamily="34" charset="0"/>
                <a:cs typeface="Calibri" panose="020F0502020204030204" pitchFamily="34" charset="0"/>
              </a:rPr>
            </a:br>
            <a:r>
              <a:rPr lang="en-US" sz="4000" b="1" u="sng" dirty="0">
                <a:solidFill>
                  <a:srgbClr val="FFC000"/>
                </a:solidFill>
                <a:effectLst>
                  <a:outerShdw blurRad="38100" dist="38100" dir="2700000" algn="tl">
                    <a:srgbClr val="000000">
                      <a:alpha val="43137"/>
                    </a:srgbClr>
                  </a:outerShdw>
                </a:effectLst>
                <a:latin typeface="Ink Free" panose="03080402000500000000" pitchFamily="66" charset="0"/>
                <a:cs typeface="Calibri" panose="020F0502020204030204" pitchFamily="34" charset="0"/>
              </a:rPr>
              <a:t>Vision:</a:t>
            </a:r>
            <a:br>
              <a:rPr lang="en-US" sz="4000" b="1"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Leading our students and community to a better future.</a:t>
            </a:r>
            <a:endParaRPr lang="en-US" sz="4000" dirty="0"/>
          </a:p>
        </p:txBody>
      </p:sp>
      <p:pic>
        <p:nvPicPr>
          <p:cNvPr id="3" name="Picture 2">
            <a:extLst>
              <a:ext uri="{FF2B5EF4-FFF2-40B4-BE49-F238E27FC236}">
                <a16:creationId xmlns:a16="http://schemas.microsoft.com/office/drawing/2014/main" id="{4795F772-7896-DEDB-6BA1-51C437ED55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1295" y="2455146"/>
            <a:ext cx="3362036" cy="1287856"/>
          </a:xfrm>
          <a:prstGeom prst="rect">
            <a:avLst/>
          </a:prstGeom>
          <a:ln w="38100">
            <a:solidFill>
              <a:srgbClr val="00B0F0"/>
            </a:solidFill>
          </a:ln>
        </p:spPr>
      </p:pic>
    </p:spTree>
    <p:extLst>
      <p:ext uri="{BB962C8B-B14F-4D97-AF65-F5344CB8AC3E}">
        <p14:creationId xmlns:p14="http://schemas.microsoft.com/office/powerpoint/2010/main" val="2185706483"/>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3400982" y="5367977"/>
            <a:ext cx="6473423" cy="1569660"/>
          </a:xfrm>
          <a:prstGeom prst="rect">
            <a:avLst/>
          </a:prstGeom>
          <a:noFill/>
        </p:spPr>
        <p:txBody>
          <a:bodyPr wrap="square" numCol="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sym typeface="Arial"/>
              </a:rPr>
              <a:t>Martha Hernandez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sym typeface="Arial"/>
              </a:rPr>
              <a:t>James Moralez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sym typeface="Arial"/>
              </a:rPr>
              <a:t>Laura Topete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sym typeface="Arial"/>
              </a:rPr>
              <a:t>Paula Gomes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sym typeface="Arial"/>
              </a:rPr>
              <a:t>Deputy Chief Probation Officer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sym typeface="Arial"/>
              </a:rPr>
              <a:t>Deputy Chief Probation Officer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sym typeface="Arial"/>
              </a:rPr>
              <a:t>Juvenile Program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sym typeface="Arial"/>
              </a:rPr>
              <a:t>Supervising Deputy Probation Officer</a:t>
            </a:r>
          </a:p>
        </p:txBody>
      </p:sp>
      <p:sp>
        <p:nvSpPr>
          <p:cNvPr id="7" name="TextBox 6"/>
          <p:cNvSpPr txBox="1"/>
          <p:nvPr/>
        </p:nvSpPr>
        <p:spPr>
          <a:xfrm>
            <a:off x="4631225" y="4478227"/>
            <a:ext cx="269100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sym typeface="Arial"/>
              </a:rPr>
              <a:t>Chief Probation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sym typeface="Arial"/>
              </a:rPr>
              <a:t>Matt Ricardy</a:t>
            </a:r>
          </a:p>
        </p:txBody>
      </p:sp>
      <p:sp>
        <p:nvSpPr>
          <p:cNvPr id="2" name="TextBox 1"/>
          <p:cNvSpPr txBox="1"/>
          <p:nvPr/>
        </p:nvSpPr>
        <p:spPr>
          <a:xfrm>
            <a:off x="209550" y="56323"/>
            <a:ext cx="118110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ACCBF9">
                    <a:lumMod val="50000"/>
                  </a:srgb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1200" cap="none" spc="0" normalizeH="0" baseline="0" noProof="0" dirty="0">
                <a:ln>
                  <a:noFill/>
                </a:ln>
                <a:solidFill>
                  <a:srgbClr val="FFCF47"/>
                </a:solidFill>
                <a:effectLst>
                  <a:outerShdw blurRad="38100" dist="38100" dir="2700000" algn="tl">
                    <a:srgbClr val="000000">
                      <a:alpha val="43137"/>
                    </a:srgbClr>
                  </a:outerShdw>
                </a:effectLst>
                <a:uLnTx/>
                <a:uFillTx/>
                <a:latin typeface="Ink Free" panose="03080402000500000000" pitchFamily="66" charset="0"/>
                <a:cs typeface="Calibri" panose="020F0502020204030204" pitchFamily="34" charset="0"/>
                <a:sym typeface="Arial"/>
              </a:rPr>
              <a:t>THANK YOU TO OUR DEPARTMENT FOR THE CONTINUED SUPPORT OF THE P.A.S.S. PROGRAM</a:t>
            </a:r>
          </a:p>
        </p:txBody>
      </p:sp>
      <p:pic>
        <p:nvPicPr>
          <p:cNvPr id="9" name="Picture 8" descr="A picture containing text, sign, queen&#10;&#10;AI-generated content may be incorrect.">
            <a:extLst>
              <a:ext uri="{FF2B5EF4-FFF2-40B4-BE49-F238E27FC236}">
                <a16:creationId xmlns:a16="http://schemas.microsoft.com/office/drawing/2014/main" id="{4B874B89-863B-A27A-7BE3-9839529C85FF}"/>
              </a:ext>
            </a:extLst>
          </p:cNvPr>
          <p:cNvPicPr>
            <a:picLocks noChangeAspect="1"/>
          </p:cNvPicPr>
          <p:nvPr/>
        </p:nvPicPr>
        <p:blipFill>
          <a:blip r:embed="rId2"/>
          <a:stretch>
            <a:fillRect/>
          </a:stretch>
        </p:blipFill>
        <p:spPr>
          <a:xfrm>
            <a:off x="4337201" y="1312863"/>
            <a:ext cx="2985032" cy="2921945"/>
          </a:xfrm>
          <a:prstGeom prst="rect">
            <a:avLst/>
          </a:prstGeom>
        </p:spPr>
      </p:pic>
    </p:spTree>
    <p:extLst>
      <p:ext uri="{BB962C8B-B14F-4D97-AF65-F5344CB8AC3E}">
        <p14:creationId xmlns:p14="http://schemas.microsoft.com/office/powerpoint/2010/main" val="55597559"/>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FEA0C0-D8A5-0475-5080-B04F26037F90}"/>
              </a:ext>
            </a:extLst>
          </p:cNvPr>
          <p:cNvSpPr>
            <a:spLocks noGrp="1"/>
          </p:cNvSpPr>
          <p:nvPr>
            <p:ph type="title"/>
          </p:nvPr>
        </p:nvSpPr>
        <p:spPr>
          <a:xfrm>
            <a:off x="677334" y="363940"/>
            <a:ext cx="10771716" cy="1407710"/>
          </a:xfrm>
        </p:spPr>
        <p:txBody>
          <a:bodyPr>
            <a:normAutofit fontScale="90000"/>
          </a:bodyPr>
          <a:lstStyle/>
          <a:p>
            <a:pPr algn="ctr"/>
            <a:br>
              <a:rPr lang="en-US" sz="3600" dirty="0">
                <a:latin typeface="Calibri" panose="020F0502020204030204" pitchFamily="34" charset="0"/>
                <a:cs typeface="Calibri" panose="020F0502020204030204" pitchFamily="34" charset="0"/>
              </a:rPr>
            </a:br>
            <a:r>
              <a:rPr lang="en-US" sz="6000" u="sng" dirty="0">
                <a:solidFill>
                  <a:srgbClr val="FFCF47"/>
                </a:solidFill>
                <a:effectLst>
                  <a:outerShdw blurRad="38100" dist="38100" dir="2700000" algn="tl">
                    <a:srgbClr val="000000">
                      <a:alpha val="43137"/>
                    </a:srgbClr>
                  </a:outerShdw>
                </a:effectLst>
                <a:latin typeface="Ink Free" panose="03080402000500000000" pitchFamily="66" charset="0"/>
                <a:cs typeface="Calibri" panose="020F0502020204030204" pitchFamily="34" charset="0"/>
              </a:rPr>
              <a:t>Core Values and Cultural Norms</a:t>
            </a:r>
            <a:r>
              <a:rPr lang="en-US" sz="6000" b="1" u="sng" dirty="0">
                <a:solidFill>
                  <a:srgbClr val="FFCF47"/>
                </a:solidFill>
                <a:effectLst>
                  <a:outerShdw blurRad="38100" dist="38100" dir="2700000" algn="tl">
                    <a:srgbClr val="000000">
                      <a:alpha val="43137"/>
                    </a:srgbClr>
                  </a:outerShdw>
                </a:effectLst>
                <a:latin typeface="Ink Free" panose="03080402000500000000" pitchFamily="66" charset="0"/>
                <a:cs typeface="Calibri" panose="020F0502020204030204" pitchFamily="34" charset="0"/>
              </a:rPr>
              <a:t>:</a:t>
            </a:r>
            <a:br>
              <a:rPr lang="en-US" sz="3600" b="1" dirty="0">
                <a:solidFill>
                  <a:srgbClr val="FFCF47"/>
                </a:solidFill>
                <a:effectLst>
                  <a:outerShdw blurRad="38100" dist="38100" dir="2700000" algn="tl">
                    <a:srgbClr val="000000">
                      <a:alpha val="43137"/>
                    </a:srgbClr>
                  </a:outerShdw>
                </a:effectLst>
                <a:latin typeface="Ink Free" panose="03080402000500000000" pitchFamily="66" charset="0"/>
                <a:cs typeface="Calibri" panose="020F0502020204030204" pitchFamily="34" charset="0"/>
              </a:rPr>
            </a:br>
            <a:endParaRPr lang="en-US" b="1" dirty="0">
              <a:solidFill>
                <a:srgbClr val="FFCF47"/>
              </a:solidFill>
              <a:effectLst>
                <a:outerShdw blurRad="38100" dist="38100" dir="2700000" algn="tl">
                  <a:srgbClr val="000000">
                    <a:alpha val="43137"/>
                  </a:srgbClr>
                </a:outerShdw>
              </a:effectLst>
              <a:latin typeface="Ink Free" panose="03080402000500000000" pitchFamily="66" charset="0"/>
            </a:endParaRPr>
          </a:p>
        </p:txBody>
      </p:sp>
      <p:sp>
        <p:nvSpPr>
          <p:cNvPr id="5" name="Content Placeholder 4">
            <a:extLst>
              <a:ext uri="{FF2B5EF4-FFF2-40B4-BE49-F238E27FC236}">
                <a16:creationId xmlns:a16="http://schemas.microsoft.com/office/drawing/2014/main" id="{DCDA0A60-3D26-EAA5-2EB9-EE91646FB08A}"/>
              </a:ext>
            </a:extLst>
          </p:cNvPr>
          <p:cNvSpPr>
            <a:spLocks noGrp="1"/>
          </p:cNvSpPr>
          <p:nvPr>
            <p:ph idx="1"/>
          </p:nvPr>
        </p:nvSpPr>
        <p:spPr>
          <a:xfrm>
            <a:off x="602688" y="1113183"/>
            <a:ext cx="8819607" cy="5744817"/>
          </a:xfrm>
        </p:spPr>
        <p:txBody>
          <a:bodyPr>
            <a:normAutofit lnSpcReduction="10000"/>
          </a:bodyPr>
          <a:lstStyle/>
          <a:p>
            <a:pPr marL="0" indent="0">
              <a:buNone/>
            </a:pPr>
            <a:r>
              <a:rPr lang="en-US" sz="2400" dirty="0">
                <a:latin typeface="Calibri" panose="020F0502020204030204" pitchFamily="34" charset="0"/>
                <a:cs typeface="Calibri" panose="020F0502020204030204" pitchFamily="34" charset="0"/>
              </a:rPr>
              <a:t>      Core Values:</a:t>
            </a:r>
          </a:p>
          <a:p>
            <a:pPr lvl="1">
              <a:buFont typeface="Wingdings" panose="05000000000000000000" pitchFamily="2" charset="2"/>
              <a:buChar char="Ø"/>
            </a:pPr>
            <a:r>
              <a:rPr lang="en-US" sz="2200" dirty="0">
                <a:latin typeface="Calibri" panose="020F0502020204030204" pitchFamily="34" charset="0"/>
                <a:cs typeface="Calibri" panose="020F0502020204030204" pitchFamily="34" charset="0"/>
              </a:rPr>
              <a:t> Student &amp; Family Focused</a:t>
            </a:r>
          </a:p>
          <a:p>
            <a:pPr lvl="1">
              <a:buFont typeface="Wingdings" panose="05000000000000000000" pitchFamily="2" charset="2"/>
              <a:buChar char="Ø"/>
            </a:pPr>
            <a:r>
              <a:rPr lang="en-US" sz="2200" dirty="0">
                <a:latin typeface="Calibri" panose="020F0502020204030204" pitchFamily="34" charset="0"/>
                <a:cs typeface="Calibri" panose="020F0502020204030204" pitchFamily="34" charset="0"/>
              </a:rPr>
              <a:t>Service Oriented</a:t>
            </a:r>
          </a:p>
          <a:p>
            <a:pPr lvl="1">
              <a:buFont typeface="Wingdings" panose="05000000000000000000" pitchFamily="2" charset="2"/>
              <a:buChar char="Ø"/>
            </a:pPr>
            <a:r>
              <a:rPr lang="en-US" sz="2200" dirty="0">
                <a:latin typeface="Calibri" panose="020F0502020204030204" pitchFamily="34" charset="0"/>
                <a:cs typeface="Calibri" panose="020F0502020204030204" pitchFamily="34" charset="0"/>
              </a:rPr>
              <a:t>Value YCOE Staff as Family</a:t>
            </a:r>
          </a:p>
          <a:p>
            <a:pPr lvl="1">
              <a:buFont typeface="Wingdings" panose="05000000000000000000" pitchFamily="2" charset="2"/>
              <a:buChar char="Ø"/>
            </a:pPr>
            <a:r>
              <a:rPr lang="en-US" sz="2200" dirty="0">
                <a:latin typeface="Calibri" panose="020F0502020204030204" pitchFamily="34" charset="0"/>
                <a:cs typeface="Calibri" panose="020F0502020204030204" pitchFamily="34" charset="0"/>
              </a:rPr>
              <a:t>Cultivate Leadership</a:t>
            </a:r>
          </a:p>
          <a:p>
            <a:pPr lvl="1">
              <a:buFont typeface="Wingdings" panose="05000000000000000000" pitchFamily="2" charset="2"/>
              <a:buChar char="Ø"/>
            </a:pPr>
            <a:r>
              <a:rPr lang="en-US" sz="2200" dirty="0">
                <a:latin typeface="Calibri" panose="020F0502020204030204" pitchFamily="34" charset="0"/>
                <a:cs typeface="Calibri" panose="020F0502020204030204" pitchFamily="34" charset="0"/>
              </a:rPr>
              <a:t>Fiscal Sustainability</a:t>
            </a:r>
          </a:p>
          <a:p>
            <a:pPr marL="457200" lvl="1" indent="0">
              <a:buNone/>
            </a:pPr>
            <a:r>
              <a:rPr lang="en-US" sz="2200" dirty="0">
                <a:latin typeface="Calibri" panose="020F0502020204030204" pitchFamily="34" charset="0"/>
                <a:cs typeface="Calibri" panose="020F0502020204030204" pitchFamily="34" charset="0"/>
              </a:rPr>
              <a:t>Cultural Norms:</a:t>
            </a:r>
          </a:p>
          <a:p>
            <a:pPr lvl="1">
              <a:buFont typeface="Wingdings" panose="05000000000000000000" pitchFamily="2" charset="2"/>
              <a:buChar char="Ø"/>
            </a:pPr>
            <a:r>
              <a:rPr lang="en-US" sz="2200" dirty="0">
                <a:latin typeface="Calibri" panose="020F0502020204030204" pitchFamily="34" charset="0"/>
                <a:cs typeface="Calibri" panose="020F0502020204030204" pitchFamily="34" charset="0"/>
              </a:rPr>
              <a:t>Professionalism</a:t>
            </a:r>
          </a:p>
          <a:p>
            <a:pPr lvl="1">
              <a:buFont typeface="Wingdings" panose="05000000000000000000" pitchFamily="2" charset="2"/>
              <a:buChar char="Ø"/>
            </a:pPr>
            <a:r>
              <a:rPr lang="en-US" sz="2200" dirty="0">
                <a:latin typeface="Calibri" panose="020F0502020204030204" pitchFamily="34" charset="0"/>
                <a:cs typeface="Calibri" panose="020F0502020204030204" pitchFamily="34" charset="0"/>
              </a:rPr>
              <a:t>Respect</a:t>
            </a:r>
          </a:p>
          <a:p>
            <a:pPr lvl="1">
              <a:buFont typeface="Wingdings" panose="05000000000000000000" pitchFamily="2" charset="2"/>
              <a:buChar char="Ø"/>
            </a:pPr>
            <a:r>
              <a:rPr lang="en-US" sz="2200" dirty="0">
                <a:latin typeface="Calibri" panose="020F0502020204030204" pitchFamily="34" charset="0"/>
                <a:cs typeface="Calibri" panose="020F0502020204030204" pitchFamily="34" charset="0"/>
              </a:rPr>
              <a:t>Integrity</a:t>
            </a:r>
          </a:p>
          <a:p>
            <a:pPr lvl="1">
              <a:buFont typeface="Wingdings" panose="05000000000000000000" pitchFamily="2" charset="2"/>
              <a:buChar char="Ø"/>
            </a:pPr>
            <a:r>
              <a:rPr lang="en-US" sz="2200" dirty="0">
                <a:latin typeface="Calibri" panose="020F0502020204030204" pitchFamily="34" charset="0"/>
                <a:cs typeface="Calibri" panose="020F0502020204030204" pitchFamily="34" charset="0"/>
              </a:rPr>
              <a:t>Develop Relationships</a:t>
            </a:r>
          </a:p>
          <a:p>
            <a:pPr lvl="1">
              <a:buFont typeface="Wingdings" panose="05000000000000000000" pitchFamily="2" charset="2"/>
              <a:buChar char="Ø"/>
            </a:pPr>
            <a:r>
              <a:rPr lang="en-US" sz="2200" dirty="0">
                <a:latin typeface="Calibri" panose="020F0502020204030204" pitchFamily="34" charset="0"/>
                <a:cs typeface="Calibri" panose="020F0502020204030204" pitchFamily="34" charset="0"/>
              </a:rPr>
              <a:t>Excellence</a:t>
            </a:r>
          </a:p>
          <a:p>
            <a:endParaRPr lang="en-US" dirty="0"/>
          </a:p>
        </p:txBody>
      </p:sp>
      <p:pic>
        <p:nvPicPr>
          <p:cNvPr id="6" name="Picture 5">
            <a:extLst>
              <a:ext uri="{FF2B5EF4-FFF2-40B4-BE49-F238E27FC236}">
                <a16:creationId xmlns:a16="http://schemas.microsoft.com/office/drawing/2014/main" id="{1D70B0CB-CE09-9452-372B-C34457F26664}"/>
              </a:ext>
            </a:extLst>
          </p:cNvPr>
          <p:cNvPicPr>
            <a:picLocks noChangeAspect="1"/>
          </p:cNvPicPr>
          <p:nvPr/>
        </p:nvPicPr>
        <p:blipFill>
          <a:blip r:embed="rId2"/>
          <a:stretch>
            <a:fillRect/>
          </a:stretch>
        </p:blipFill>
        <p:spPr>
          <a:xfrm>
            <a:off x="9773326" y="5870101"/>
            <a:ext cx="2254564" cy="861798"/>
          </a:xfrm>
          <a:prstGeom prst="rect">
            <a:avLst/>
          </a:prstGeom>
        </p:spPr>
      </p:pic>
    </p:spTree>
    <p:extLst>
      <p:ext uri="{BB962C8B-B14F-4D97-AF65-F5344CB8AC3E}">
        <p14:creationId xmlns:p14="http://schemas.microsoft.com/office/powerpoint/2010/main" val="81667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AB58A-FF4F-0ED7-233E-1966B87CFF4D}"/>
              </a:ext>
            </a:extLst>
          </p:cNvPr>
          <p:cNvSpPr>
            <a:spLocks noGrp="1"/>
          </p:cNvSpPr>
          <p:nvPr>
            <p:ph type="title"/>
          </p:nvPr>
        </p:nvSpPr>
        <p:spPr>
          <a:xfrm>
            <a:off x="1910388" y="464590"/>
            <a:ext cx="8596668" cy="1041779"/>
          </a:xfrm>
        </p:spPr>
        <p:txBody>
          <a:bodyPr>
            <a:normAutofit/>
          </a:bodyPr>
          <a:lstStyle/>
          <a:p>
            <a:pPr algn="ctr"/>
            <a:r>
              <a:rPr lang="en-US" sz="5400" b="1" u="sng" dirty="0">
                <a:solidFill>
                  <a:srgbClr val="FFCF47"/>
                </a:solidFill>
                <a:effectLst>
                  <a:outerShdw blurRad="38100" dist="38100" dir="2700000" algn="tl">
                    <a:srgbClr val="000000">
                      <a:alpha val="43137"/>
                    </a:srgbClr>
                  </a:outerShdw>
                </a:effectLst>
                <a:latin typeface="Ink Free" panose="03080402000500000000" pitchFamily="66" charset="0"/>
                <a:cs typeface="Calibri" panose="020F0502020204030204" pitchFamily="34" charset="0"/>
              </a:rPr>
              <a:t>Superintendent of Schools</a:t>
            </a:r>
            <a:endParaRPr lang="en-US" sz="5400" dirty="0">
              <a:solidFill>
                <a:srgbClr val="FFCF47"/>
              </a:solidFill>
              <a:effectLst>
                <a:outerShdw blurRad="38100" dist="38100" dir="2700000" algn="tl">
                  <a:srgbClr val="000000">
                    <a:alpha val="43137"/>
                  </a:srgbClr>
                </a:outerShdw>
              </a:effectLst>
              <a:latin typeface="Ink Free" panose="03080402000500000000" pitchFamily="66" charset="0"/>
            </a:endParaRPr>
          </a:p>
        </p:txBody>
      </p:sp>
      <p:sp>
        <p:nvSpPr>
          <p:cNvPr id="3" name="Content Placeholder 2">
            <a:extLst>
              <a:ext uri="{FF2B5EF4-FFF2-40B4-BE49-F238E27FC236}">
                <a16:creationId xmlns:a16="http://schemas.microsoft.com/office/drawing/2014/main" id="{37B84D29-388F-A647-B644-09125DDCEF34}"/>
              </a:ext>
            </a:extLst>
          </p:cNvPr>
          <p:cNvSpPr>
            <a:spLocks noGrp="1"/>
          </p:cNvSpPr>
          <p:nvPr>
            <p:ph idx="1"/>
          </p:nvPr>
        </p:nvSpPr>
        <p:spPr>
          <a:xfrm>
            <a:off x="871343" y="1517384"/>
            <a:ext cx="10449314" cy="3353107"/>
          </a:xfrm>
        </p:spPr>
        <p:txBody>
          <a:bodyPr>
            <a:normAutofit/>
          </a:bodyPr>
          <a:lstStyle/>
          <a:p>
            <a:pPr>
              <a:buFont typeface="Wingdings" panose="05000000000000000000" pitchFamily="2" charset="2"/>
              <a:buChar char="q"/>
            </a:pPr>
            <a:endParaRPr lang="en-US" sz="3200" dirty="0">
              <a:latin typeface="Calibri" panose="020F0502020204030204" pitchFamily="34" charset="0"/>
              <a:cs typeface="Calibri" panose="020F0502020204030204" pitchFamily="34" charset="0"/>
            </a:endParaRPr>
          </a:p>
          <a:p>
            <a:pPr>
              <a:buFont typeface="Wingdings" panose="05000000000000000000" pitchFamily="2" charset="2"/>
              <a:buChar char="q"/>
            </a:pPr>
            <a:r>
              <a:rPr lang="en-US" sz="3200" dirty="0">
                <a:latin typeface="Calibri" panose="020F0502020204030204" pitchFamily="34" charset="0"/>
                <a:cs typeface="Calibri" panose="020F0502020204030204" pitchFamily="34" charset="0"/>
              </a:rPr>
              <a:t> Rob Gregor- Superintendent</a:t>
            </a:r>
          </a:p>
          <a:p>
            <a:pPr>
              <a:buFont typeface="Wingdings" panose="05000000000000000000" pitchFamily="2" charset="2"/>
              <a:buChar char="q"/>
            </a:pPr>
            <a:r>
              <a:rPr lang="en-US" sz="3200" dirty="0">
                <a:latin typeface="Calibri" panose="020F0502020204030204" pitchFamily="34" charset="0"/>
                <a:cs typeface="Calibri" panose="020F0502020204030204" pitchFamily="34" charset="0"/>
              </a:rPr>
              <a:t> Halee Pomeroy-Executive Assistant to Superintendent</a:t>
            </a:r>
          </a:p>
          <a:p>
            <a:pPr>
              <a:buFont typeface="Wingdings" panose="05000000000000000000" pitchFamily="2" charset="2"/>
              <a:buChar char="q"/>
            </a:pPr>
            <a:r>
              <a:rPr lang="en-US" sz="3200" dirty="0">
                <a:latin typeface="Calibri" panose="020F0502020204030204" pitchFamily="34" charset="0"/>
                <a:cs typeface="Calibri" panose="020F0502020204030204" pitchFamily="34" charset="0"/>
              </a:rPr>
              <a:t>Amy Nore-Community Engagement &amp; Emergency Response     Administrator</a:t>
            </a:r>
          </a:p>
          <a:p>
            <a:endParaRPr lang="en-US" dirty="0"/>
          </a:p>
        </p:txBody>
      </p:sp>
      <p:pic>
        <p:nvPicPr>
          <p:cNvPr id="4" name="Picture 3">
            <a:extLst>
              <a:ext uri="{FF2B5EF4-FFF2-40B4-BE49-F238E27FC236}">
                <a16:creationId xmlns:a16="http://schemas.microsoft.com/office/drawing/2014/main" id="{20924DBA-635D-1438-6AA0-427E351159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7704" y="5230244"/>
            <a:ext cx="3362036" cy="1287856"/>
          </a:xfrm>
          <a:prstGeom prst="rect">
            <a:avLst/>
          </a:prstGeom>
          <a:ln w="38100">
            <a:solidFill>
              <a:srgbClr val="00B0F0"/>
            </a:solidFill>
          </a:ln>
        </p:spPr>
      </p:pic>
    </p:spTree>
    <p:extLst>
      <p:ext uri="{BB962C8B-B14F-4D97-AF65-F5344CB8AC3E}">
        <p14:creationId xmlns:p14="http://schemas.microsoft.com/office/powerpoint/2010/main" val="8012686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D9E28-B5F7-0F35-CC54-2AE562E9618C}"/>
              </a:ext>
            </a:extLst>
          </p:cNvPr>
          <p:cNvSpPr>
            <a:spLocks noGrp="1"/>
          </p:cNvSpPr>
          <p:nvPr>
            <p:ph type="title"/>
          </p:nvPr>
        </p:nvSpPr>
        <p:spPr>
          <a:xfrm>
            <a:off x="492673" y="514065"/>
            <a:ext cx="10571998" cy="970450"/>
          </a:xfrm>
        </p:spPr>
        <p:txBody>
          <a:bodyPr anchor="t">
            <a:normAutofit fontScale="90000"/>
          </a:bodyPr>
          <a:lstStyle/>
          <a:p>
            <a:pPr algn="ctr"/>
            <a:r>
              <a:rPr lang="en-US" sz="6000" b="1" u="sng" dirty="0">
                <a:solidFill>
                  <a:srgbClr val="FFCF47"/>
                </a:solidFill>
                <a:effectLst>
                  <a:outerShdw blurRad="38100" dist="38100" dir="2700000" algn="tl">
                    <a:srgbClr val="000000">
                      <a:alpha val="43137"/>
                    </a:srgbClr>
                  </a:outerShdw>
                </a:effectLst>
                <a:latin typeface="Ink Free" panose="03080402000500000000" pitchFamily="66" charset="0"/>
                <a:cs typeface="Calibri" panose="020F0502020204030204" pitchFamily="34" charset="0"/>
              </a:rPr>
              <a:t>Y.C.O.E Board of </a:t>
            </a:r>
            <a:r>
              <a:rPr lang="en-US" sz="6000" u="sng" dirty="0">
                <a:solidFill>
                  <a:srgbClr val="FFCF47"/>
                </a:solidFill>
                <a:effectLst>
                  <a:outerShdw blurRad="38100" dist="38100" dir="2700000" algn="tl">
                    <a:srgbClr val="000000">
                      <a:alpha val="43137"/>
                    </a:srgbClr>
                  </a:outerShdw>
                </a:effectLst>
                <a:latin typeface="Ink Free" panose="03080402000500000000" pitchFamily="66" charset="0"/>
                <a:cs typeface="Calibri" panose="020F0502020204030204" pitchFamily="34" charset="0"/>
              </a:rPr>
              <a:t>Education</a:t>
            </a:r>
            <a:endParaRPr lang="en-US" sz="6000" dirty="0">
              <a:solidFill>
                <a:srgbClr val="FFCF47"/>
              </a:solidFill>
              <a:effectLst>
                <a:outerShdw blurRad="38100" dist="38100" dir="2700000" algn="tl">
                  <a:srgbClr val="000000">
                    <a:alpha val="43137"/>
                  </a:srgbClr>
                </a:outerShdw>
              </a:effectLst>
              <a:latin typeface="Ink Free" panose="03080402000500000000" pitchFamily="66" charset="0"/>
            </a:endParaRPr>
          </a:p>
        </p:txBody>
      </p:sp>
      <p:graphicFrame>
        <p:nvGraphicFramePr>
          <p:cNvPr id="7" name="Content Placeholder 2">
            <a:extLst>
              <a:ext uri="{FF2B5EF4-FFF2-40B4-BE49-F238E27FC236}">
                <a16:creationId xmlns:a16="http://schemas.microsoft.com/office/drawing/2014/main" id="{CE89DBF6-22CE-3CF0-1B14-F7C9E4F95A65}"/>
              </a:ext>
            </a:extLst>
          </p:cNvPr>
          <p:cNvGraphicFramePr>
            <a:graphicFrameLocks noGrp="1"/>
          </p:cNvGraphicFramePr>
          <p:nvPr>
            <p:ph idx="1"/>
            <p:extLst>
              <p:ext uri="{D42A27DB-BD31-4B8C-83A1-F6EECF244321}">
                <p14:modId xmlns:p14="http://schemas.microsoft.com/office/powerpoint/2010/main" val="2949359550"/>
              </p:ext>
            </p:extLst>
          </p:nvPr>
        </p:nvGraphicFramePr>
        <p:xfrm>
          <a:off x="7297431" y="2133267"/>
          <a:ext cx="3192968" cy="431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A logo with a group of people in a circle&#10;&#10;Description automatically generated">
            <a:extLst>
              <a:ext uri="{FF2B5EF4-FFF2-40B4-BE49-F238E27FC236}">
                <a16:creationId xmlns:a16="http://schemas.microsoft.com/office/drawing/2014/main" id="{4DDF68C1-4DCC-1FE9-CD4E-7CD88FD57684}"/>
              </a:ext>
            </a:extLst>
          </p:cNvPr>
          <p:cNvPicPr>
            <a:picLocks noChangeAspect="1"/>
          </p:cNvPicPr>
          <p:nvPr/>
        </p:nvPicPr>
        <p:blipFill>
          <a:blip r:embed="rId8"/>
          <a:stretch>
            <a:fillRect/>
          </a:stretch>
        </p:blipFill>
        <p:spPr>
          <a:xfrm>
            <a:off x="2592980" y="3010883"/>
            <a:ext cx="3140067" cy="1205106"/>
          </a:xfrm>
          <a:prstGeom prst="rect">
            <a:avLst/>
          </a:prstGeom>
          <a:ln w="76200">
            <a:solidFill>
              <a:srgbClr val="0070C0"/>
            </a:solidFill>
          </a:ln>
        </p:spPr>
      </p:pic>
    </p:spTree>
    <p:extLst>
      <p:ext uri="{BB962C8B-B14F-4D97-AF65-F5344CB8AC3E}">
        <p14:creationId xmlns:p14="http://schemas.microsoft.com/office/powerpoint/2010/main" val="27313573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60903-003B-273E-3584-5312F76C3EF3}"/>
              </a:ext>
            </a:extLst>
          </p:cNvPr>
          <p:cNvSpPr>
            <a:spLocks noGrp="1"/>
          </p:cNvSpPr>
          <p:nvPr>
            <p:ph type="title"/>
          </p:nvPr>
        </p:nvSpPr>
        <p:spPr>
          <a:xfrm>
            <a:off x="821621" y="645021"/>
            <a:ext cx="10500989" cy="955376"/>
          </a:xfrm>
        </p:spPr>
        <p:txBody>
          <a:bodyPr anchor="b">
            <a:normAutofit/>
          </a:bodyPr>
          <a:lstStyle/>
          <a:p>
            <a:pPr algn="ctr"/>
            <a:r>
              <a:rPr lang="en-US" sz="4800" b="1" u="sng" dirty="0">
                <a:solidFill>
                  <a:srgbClr val="FFC000"/>
                </a:solidFill>
                <a:latin typeface="Ink Free" panose="03080402000500000000" pitchFamily="66" charset="0"/>
              </a:rPr>
              <a:t>Yuba county victim services </a:t>
            </a:r>
          </a:p>
        </p:txBody>
      </p:sp>
      <p:sp>
        <p:nvSpPr>
          <p:cNvPr id="3" name="Slide Number Placeholder 2">
            <a:extLst>
              <a:ext uri="{FF2B5EF4-FFF2-40B4-BE49-F238E27FC236}">
                <a16:creationId xmlns:a16="http://schemas.microsoft.com/office/drawing/2014/main" id="{64347AE7-D6A2-42FB-3D58-6297742FC352}"/>
              </a:ext>
            </a:extLst>
          </p:cNvPr>
          <p:cNvSpPr>
            <a:spLocks noGrp="1"/>
          </p:cNvSpPr>
          <p:nvPr>
            <p:ph type="sldNum" sz="quarter" idx="12"/>
          </p:nvPr>
        </p:nvSpPr>
        <p:spPr>
          <a:xfrm>
            <a:off x="9140971" y="6226198"/>
            <a:ext cx="2743200" cy="365125"/>
          </a:xfrm>
        </p:spPr>
        <p:txBody>
          <a:bodyPr anchor="ctr">
            <a:normAutofit/>
          </a:bodyPr>
          <a:lstStyle/>
          <a:p>
            <a:pPr>
              <a:spcAft>
                <a:spcPts val="600"/>
              </a:spcAft>
            </a:pPr>
            <a:fld id="{FE024F78-56A6-7740-B68D-8D4D026EDF3F}" type="slidenum">
              <a:rPr lang="en-US" smtClean="0"/>
              <a:pPr>
                <a:spcAft>
                  <a:spcPts val="600"/>
                </a:spcAft>
              </a:pPr>
              <a:t>23</a:t>
            </a:fld>
            <a:endParaRPr lang="en-US"/>
          </a:p>
        </p:txBody>
      </p:sp>
      <p:sp>
        <p:nvSpPr>
          <p:cNvPr id="5" name="Rectangle: Rounded Corners 4">
            <a:extLst>
              <a:ext uri="{FF2B5EF4-FFF2-40B4-BE49-F238E27FC236}">
                <a16:creationId xmlns:a16="http://schemas.microsoft.com/office/drawing/2014/main" id="{66B8A508-E6D3-A577-B129-1E8311F1A3CF}"/>
              </a:ext>
            </a:extLst>
          </p:cNvPr>
          <p:cNvSpPr/>
          <p:nvPr/>
        </p:nvSpPr>
        <p:spPr>
          <a:xfrm>
            <a:off x="4851334" y="2177813"/>
            <a:ext cx="6769290" cy="4056204"/>
          </a:xfrm>
          <a:prstGeom prst="roundRect">
            <a:avLst/>
          </a:prstGeom>
          <a:solidFill>
            <a:srgbClr val="0F496F"/>
          </a:solidFill>
          <a:ln w="57150">
            <a:solidFill>
              <a:schemeClr val="bg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21E3A6FC-6FAF-0F7F-FBF3-97D2380D49B2}"/>
              </a:ext>
            </a:extLst>
          </p:cNvPr>
          <p:cNvSpPr txBox="1"/>
          <p:nvPr/>
        </p:nvSpPr>
        <p:spPr>
          <a:xfrm>
            <a:off x="5002295" y="2303165"/>
            <a:ext cx="6469039" cy="5786199"/>
          </a:xfrm>
          <a:prstGeom prst="rect">
            <a:avLst/>
          </a:prstGeom>
          <a:noFill/>
        </p:spPr>
        <p:txBody>
          <a:bodyPr wrap="square" rtlCol="0">
            <a:spAutoFit/>
          </a:bodyPr>
          <a:lstStyle/>
          <a:p>
            <a:pPr marL="0" indent="0">
              <a:buNone/>
            </a:pPr>
            <a:r>
              <a:rPr lang="en-US" sz="1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Yuba County Probation Department Victim Services Unit provides comprehensive support, advocacy, counseling, and treatment services to victims of crime.  All treatment services are provided for those in need by county-based therapists and counselors. </a:t>
            </a:r>
          </a:p>
          <a:p>
            <a:pPr marL="0" indent="0">
              <a:buNone/>
            </a:pPr>
            <a:endParaRPr lang="en-US" sz="1200" b="1" dirty="0">
              <a:solidFill>
                <a:schemeClr val="bg1"/>
              </a:solidFill>
              <a:latin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v"/>
            </a:pPr>
            <a:r>
              <a:rPr lang="en-US" sz="1400" b="1" dirty="0">
                <a:solidFill>
                  <a:schemeClr val="bg1"/>
                </a:solidFill>
                <a:latin typeface="Times New Roman" panose="02020603050405020304" pitchFamily="18" charset="0"/>
                <a:cs typeface="Times New Roman" panose="02020603050405020304" pitchFamily="18" charset="0"/>
              </a:rPr>
              <a:t>Yuba County Victim Services also provides: </a:t>
            </a:r>
          </a:p>
          <a:p>
            <a:pPr marL="628650" lvl="1" indent="-171450">
              <a:buFont typeface="Wingdings" panose="05000000000000000000" pitchFamily="2" charset="2"/>
              <a:buChar char="v"/>
            </a:pPr>
            <a:r>
              <a:rPr lang="en-US" sz="1400" b="1" dirty="0">
                <a:solidFill>
                  <a:schemeClr val="bg1"/>
                </a:solidFill>
                <a:latin typeface="Times New Roman" panose="02020603050405020304" pitchFamily="18" charset="0"/>
                <a:cs typeface="Times New Roman" panose="02020603050405020304" pitchFamily="18" charset="0"/>
              </a:rPr>
              <a:t>Court Support Services</a:t>
            </a:r>
          </a:p>
          <a:p>
            <a:pPr marL="628650" lvl="1" indent="-171450">
              <a:buFont typeface="Wingdings" panose="05000000000000000000" pitchFamily="2" charset="2"/>
              <a:buChar char="v"/>
            </a:pPr>
            <a:r>
              <a:rPr lang="en-US" sz="1400" b="1" dirty="0">
                <a:solidFill>
                  <a:schemeClr val="bg1"/>
                </a:solidFill>
                <a:latin typeface="Times New Roman" panose="02020603050405020304" pitchFamily="18" charset="0"/>
                <a:cs typeface="Times New Roman" panose="02020603050405020304" pitchFamily="18" charset="0"/>
              </a:rPr>
              <a:t>Assistance in filing for Victims Compensation Claims</a:t>
            </a:r>
          </a:p>
          <a:p>
            <a:pPr marL="628650" lvl="1" indent="-171450">
              <a:buFont typeface="Wingdings" panose="05000000000000000000" pitchFamily="2" charset="2"/>
              <a:buChar char="v"/>
            </a:pPr>
            <a:r>
              <a:rPr lang="en-US" sz="1400" b="1" dirty="0">
                <a:solidFill>
                  <a:schemeClr val="bg1"/>
                </a:solidFill>
                <a:latin typeface="Times New Roman" panose="02020603050405020304" pitchFamily="18" charset="0"/>
                <a:cs typeface="Times New Roman" panose="02020603050405020304" pitchFamily="18" charset="0"/>
              </a:rPr>
              <a:t>Sexual assault - 24/7 response team</a:t>
            </a:r>
          </a:p>
          <a:p>
            <a:pPr marL="628650" lvl="1" indent="-171450">
              <a:buFont typeface="Wingdings" panose="05000000000000000000" pitchFamily="2" charset="2"/>
              <a:buChar char="v"/>
            </a:pPr>
            <a:r>
              <a:rPr lang="en-US" sz="1400" b="1" dirty="0">
                <a:solidFill>
                  <a:schemeClr val="bg1"/>
                </a:solidFill>
                <a:latin typeface="Times New Roman" panose="02020603050405020304" pitchFamily="18" charset="0"/>
                <a:cs typeface="Times New Roman" panose="02020603050405020304" pitchFamily="18" charset="0"/>
              </a:rPr>
              <a:t>Restraining orders with police reports</a:t>
            </a:r>
          </a:p>
          <a:p>
            <a:pPr marL="628650" lvl="1" indent="-171450">
              <a:buFont typeface="Wingdings" panose="05000000000000000000" pitchFamily="2" charset="2"/>
              <a:buChar char="v"/>
            </a:pPr>
            <a:r>
              <a:rPr lang="en-US" sz="1400" b="1" dirty="0">
                <a:solidFill>
                  <a:schemeClr val="bg1"/>
                </a:solidFill>
                <a:latin typeface="Times New Roman" panose="02020603050405020304" pitchFamily="18" charset="0"/>
                <a:cs typeface="Times New Roman" panose="02020603050405020304" pitchFamily="18" charset="0"/>
              </a:rPr>
              <a:t>Forensic Interviews through the Multidisciplinary child interview center</a:t>
            </a:r>
          </a:p>
          <a:p>
            <a:pPr marL="628650" lvl="1" indent="-171450">
              <a:buFont typeface="Wingdings" panose="05000000000000000000" pitchFamily="2" charset="2"/>
              <a:buChar char="v"/>
            </a:pPr>
            <a:r>
              <a:rPr lang="en-US" sz="1400" b="1" dirty="0">
                <a:solidFill>
                  <a:schemeClr val="bg1"/>
                </a:solidFill>
                <a:latin typeface="Times New Roman" panose="02020603050405020304" pitchFamily="18" charset="0"/>
                <a:cs typeface="Times New Roman" panose="02020603050405020304" pitchFamily="18" charset="0"/>
              </a:rPr>
              <a:t>Guidance through the criminal justice system</a:t>
            </a:r>
          </a:p>
          <a:p>
            <a:pPr marL="628650" lvl="1" indent="-171450">
              <a:buFont typeface="Wingdings" panose="05000000000000000000" pitchFamily="2" charset="2"/>
              <a:buChar char="v"/>
            </a:pPr>
            <a:r>
              <a:rPr lang="en-US" sz="1400" b="1" dirty="0">
                <a:solidFill>
                  <a:schemeClr val="bg1"/>
                </a:solidFill>
                <a:latin typeface="Times New Roman" panose="02020603050405020304" pitchFamily="18" charset="0"/>
                <a:cs typeface="Times New Roman" panose="02020603050405020304" pitchFamily="18" charset="0"/>
              </a:rPr>
              <a:t>Resource and referral to local community agencies</a:t>
            </a:r>
          </a:p>
          <a:p>
            <a:pPr marL="628650" lvl="1" indent="-171450">
              <a:buFont typeface="Wingdings" panose="05000000000000000000" pitchFamily="2" charset="2"/>
              <a:buChar char="v"/>
            </a:pPr>
            <a:r>
              <a:rPr lang="en-US" sz="1400" b="1" dirty="0">
                <a:solidFill>
                  <a:schemeClr val="bg1"/>
                </a:solidFill>
                <a:latin typeface="Times New Roman" panose="02020603050405020304" pitchFamily="18" charset="0"/>
                <a:cs typeface="Times New Roman" panose="02020603050405020304" pitchFamily="18" charset="0"/>
              </a:rPr>
              <a:t>Parent Child Interaction Therapy (P.C.I.T.)</a:t>
            </a:r>
          </a:p>
          <a:p>
            <a:pPr marL="628650" lvl="1" indent="-171450">
              <a:buFont typeface="Wingdings" panose="05000000000000000000" pitchFamily="2" charset="2"/>
              <a:buChar char="v"/>
            </a:pPr>
            <a:r>
              <a:rPr lang="en-US" sz="1400" b="1" dirty="0">
                <a:solidFill>
                  <a:schemeClr val="bg1"/>
                </a:solidFill>
                <a:latin typeface="Times New Roman" panose="02020603050405020304" pitchFamily="18" charset="0"/>
                <a:cs typeface="Times New Roman" panose="02020603050405020304" pitchFamily="18" charset="0"/>
              </a:rPr>
              <a:t>Therapy for Victims of Crime</a:t>
            </a:r>
          </a:p>
          <a:p>
            <a:pPr marL="628650" lvl="1" indent="-171450">
              <a:buFont typeface="Wingdings" panose="05000000000000000000" pitchFamily="2" charset="2"/>
              <a:buChar char="v"/>
            </a:pPr>
            <a:r>
              <a:rPr lang="en-US" sz="1400" b="1" dirty="0">
                <a:solidFill>
                  <a:schemeClr val="bg1"/>
                </a:solidFill>
                <a:latin typeface="Times New Roman" panose="02020603050405020304" pitchFamily="18" charset="0"/>
                <a:cs typeface="Times New Roman" panose="02020603050405020304" pitchFamily="18" charset="0"/>
              </a:rPr>
              <a:t>Assistance with Property Return</a:t>
            </a:r>
          </a:p>
          <a:p>
            <a:pPr marL="628650" lvl="1" indent="-171450">
              <a:buFont typeface="Wingdings" panose="05000000000000000000" pitchFamily="2" charset="2"/>
              <a:buChar char="v"/>
            </a:pPr>
            <a:r>
              <a:rPr lang="en-US" sz="1400" b="1" dirty="0">
                <a:solidFill>
                  <a:schemeClr val="bg1"/>
                </a:solidFill>
                <a:latin typeface="Times New Roman" panose="02020603050405020304" pitchFamily="18" charset="0"/>
                <a:cs typeface="Times New Roman" panose="02020603050405020304" pitchFamily="18" charset="0"/>
              </a:rPr>
              <a:t>Restitution Assistance</a:t>
            </a:r>
          </a:p>
          <a:p>
            <a:pPr marL="628650" lvl="1" indent="-171450">
              <a:buFont typeface="Wingdings" panose="05000000000000000000" pitchFamily="2" charset="2"/>
              <a:buChar char="v"/>
            </a:pPr>
            <a:r>
              <a:rPr lang="en-US" sz="1400" b="1" dirty="0">
                <a:solidFill>
                  <a:schemeClr val="bg1"/>
                </a:solidFill>
                <a:latin typeface="Times New Roman" panose="02020603050405020304" pitchFamily="18" charset="0"/>
                <a:cs typeface="Times New Roman" panose="02020603050405020304" pitchFamily="18" charset="0"/>
              </a:rPr>
              <a:t>Victim Information Notification Service</a:t>
            </a:r>
          </a:p>
          <a:p>
            <a:pPr lvl="1"/>
            <a:endParaRPr lang="en-US" sz="1200" dirty="0">
              <a:latin typeface="Calibri" panose="020F0502020204030204" pitchFamily="34" charset="0"/>
              <a:cs typeface="Calibri" panose="020F0502020204030204" pitchFamily="34" charset="0"/>
            </a:endParaRPr>
          </a:p>
          <a:p>
            <a:pPr marL="0" indent="0">
              <a:buNone/>
            </a:pPr>
            <a:endParaRPr lang="en-US" sz="1800" b="1" dirty="0">
              <a:latin typeface="Calibri" panose="020F0502020204030204" pitchFamily="34" charset="0"/>
              <a:cs typeface="Calibri" panose="020F0502020204030204" pitchFamily="34" charset="0"/>
            </a:endParaRPr>
          </a:p>
          <a:p>
            <a:pPr marL="0" indent="0">
              <a:buNone/>
            </a:pPr>
            <a:endParaRPr lang="en-US" b="1" dirty="0">
              <a:latin typeface="Calibri" panose="020F0502020204030204" pitchFamily="34" charset="0"/>
              <a:cs typeface="Calibri" panose="020F0502020204030204" pitchFamily="34" charset="0"/>
            </a:endParaRPr>
          </a:p>
          <a:p>
            <a:pPr marL="0" indent="0">
              <a:buNone/>
            </a:pPr>
            <a:endParaRPr lang="en-US" sz="1800" b="1" dirty="0">
              <a:latin typeface="Calibri" panose="020F0502020204030204" pitchFamily="34" charset="0"/>
              <a:cs typeface="Calibri" panose="020F0502020204030204" pitchFamily="34" charset="0"/>
            </a:endParaRPr>
          </a:p>
          <a:p>
            <a:pPr marL="0" indent="0">
              <a:buNone/>
            </a:pPr>
            <a:endParaRPr lang="en-US" b="1" dirty="0">
              <a:latin typeface="Calibri" panose="020F0502020204030204" pitchFamily="34" charset="0"/>
              <a:cs typeface="Calibri" panose="020F0502020204030204" pitchFamily="34" charset="0"/>
            </a:endParaRPr>
          </a:p>
          <a:p>
            <a:pPr marL="0" indent="0">
              <a:buNone/>
            </a:pPr>
            <a:endParaRPr lang="en-US" sz="1800" b="1" dirty="0">
              <a:latin typeface="Calibri" panose="020F0502020204030204" pitchFamily="34" charset="0"/>
              <a:cs typeface="Calibri" panose="020F0502020204030204" pitchFamily="34" charset="0"/>
            </a:endParaRPr>
          </a:p>
          <a:p>
            <a:pPr marL="0" indent="0">
              <a:buNone/>
            </a:pPr>
            <a:r>
              <a:rPr lang="en-US" sz="1800" b="1" dirty="0">
                <a:latin typeface="Calibri" panose="020F0502020204030204" pitchFamily="34" charset="0"/>
                <a:cs typeface="Calibri" panose="020F0502020204030204" pitchFamily="34" charset="0"/>
              </a:rPr>
              <a:t> </a:t>
            </a:r>
          </a:p>
        </p:txBody>
      </p:sp>
      <p:pic>
        <p:nvPicPr>
          <p:cNvPr id="1026" name="Picture 2" descr="Clipart kinder happy pictures on Cliparts Pub 2020! 🔝">
            <a:extLst>
              <a:ext uri="{FF2B5EF4-FFF2-40B4-BE49-F238E27FC236}">
                <a16:creationId xmlns:a16="http://schemas.microsoft.com/office/drawing/2014/main" id="{C96FC104-4D96-8DE0-8276-62950E577857}"/>
              </a:ext>
            </a:extLst>
          </p:cNvPr>
          <p:cNvPicPr>
            <a:picLocks noGrp="1" noChangeAspect="1" noChangeArrowheads="1"/>
          </p:cNvPicPr>
          <p:nvPr>
            <p:ph sz="quarter" idx="35"/>
          </p:nvPr>
        </p:nvPicPr>
        <p:blipFill>
          <a:blip r:embed="rId3">
            <a:extLst>
              <a:ext uri="{BEBA8EAE-BF5A-486C-A8C5-ECC9F3942E4B}">
                <a14:imgProps xmlns:a14="http://schemas.microsoft.com/office/drawing/2010/main">
                  <a14:imgLayer r:embed="rId4">
                    <a14:imgEffect>
                      <a14:backgroundRemoval t="6120" b="92708" l="3809" r="96680">
                        <a14:foregroundMark x1="16797" y1="86589" x2="19629" y2="18359"/>
                        <a14:foregroundMark x1="30078" y1="89974" x2="28418" y2="72266"/>
                        <a14:foregroundMark x1="15332" y1="91927" x2="15332" y2="91927"/>
                        <a14:foregroundMark x1="16113" y1="90234" x2="16113" y2="90234"/>
                        <a14:foregroundMark x1="15918" y1="89974" x2="18848" y2="67578"/>
                        <a14:foregroundMark x1="32324" y1="91016" x2="26074" y2="78646"/>
                        <a14:foregroundMark x1="8691" y1="40755" x2="3906" y2="33203"/>
                        <a14:foregroundMark x1="40820" y1="91016" x2="40820" y2="91016"/>
                        <a14:foregroundMark x1="41211" y1="88542" x2="40039" y2="75260"/>
                        <a14:foregroundMark x1="42285" y1="90495" x2="43945" y2="83594"/>
                        <a14:foregroundMark x1="42285" y1="85807" x2="41016" y2="74479"/>
                        <a14:foregroundMark x1="57031" y1="89714" x2="56836" y2="88802"/>
                        <a14:foregroundMark x1="56348" y1="89974" x2="54492" y2="78385"/>
                        <a14:foregroundMark x1="53906" y1="87500" x2="53320" y2="68359"/>
                        <a14:foregroundMark x1="79004" y1="89063" x2="73145" y2="50391"/>
                        <a14:foregroundMark x1="73145" y1="50391" x2="76172" y2="29167"/>
                        <a14:foregroundMark x1="76172" y1="29167" x2="72070" y2="12760"/>
                        <a14:foregroundMark x1="72070" y1="12760" x2="68652" y2="8073"/>
                        <a14:foregroundMark x1="51367" y1="7813" x2="51367" y2="7813"/>
                        <a14:foregroundMark x1="69434" y1="8333" x2="69434" y2="8333"/>
                        <a14:foregroundMark x1="69434" y1="6901" x2="69434" y2="6901"/>
                        <a14:foregroundMark x1="71777" y1="6120" x2="71777" y2="6120"/>
                        <a14:foregroundMark x1="94531" y1="21354" x2="94531" y2="21354"/>
                        <a14:foregroundMark x1="96191" y1="53125" x2="96191" y2="53125"/>
                        <a14:foregroundMark x1="96680" y1="24349" x2="96680" y2="24349"/>
                        <a14:foregroundMark x1="52246" y1="6641" x2="52246" y2="6641"/>
                        <a14:foregroundMark x1="53906" y1="6901" x2="47656" y2="6380"/>
                        <a14:foregroundMark x1="69434" y1="89453" x2="67383" y2="89063"/>
                        <a14:foregroundMark x1="79590" y1="88542" x2="79590" y2="88542"/>
                        <a14:foregroundMark x1="78809" y1="92188" x2="81055" y2="91927"/>
                        <a14:foregroundMark x1="66504" y1="92708" x2="69238" y2="91927"/>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291254">
            <a:off x="9945663" y="3363046"/>
            <a:ext cx="1336919" cy="1002689"/>
          </a:xfrm>
          <a:prstGeom prst="rect">
            <a:avLst/>
          </a:prstGeom>
          <a:noFill/>
          <a:ln w="38100">
            <a:noFill/>
            <a:prstDash val="sysDot"/>
          </a:ln>
          <a:extLst>
            <a:ext uri="{909E8E84-426E-40DD-AFC4-6F175D3DCCD1}">
              <a14:hiddenFill xmlns:a14="http://schemas.microsoft.com/office/drawing/2010/main">
                <a:solidFill>
                  <a:srgbClr val="FFFFFF"/>
                </a:solidFill>
              </a14:hiddenFill>
            </a:ext>
          </a:extLst>
        </p:spPr>
      </p:pic>
      <p:pic>
        <p:nvPicPr>
          <p:cNvPr id="13" name="Picture 12" descr="A group of people posing for a photo with dogs&#10;&#10;AI-generated content may be incorrect.">
            <a:extLst>
              <a:ext uri="{FF2B5EF4-FFF2-40B4-BE49-F238E27FC236}">
                <a16:creationId xmlns:a16="http://schemas.microsoft.com/office/drawing/2014/main" id="{39541037-BDD6-1A16-D365-C86385BABEB3}"/>
              </a:ext>
            </a:extLst>
          </p:cNvPr>
          <p:cNvPicPr>
            <a:picLocks noChangeAspect="1"/>
          </p:cNvPicPr>
          <p:nvPr/>
        </p:nvPicPr>
        <p:blipFill>
          <a:blip r:embed="rId5"/>
          <a:stretch>
            <a:fillRect/>
          </a:stretch>
        </p:blipFill>
        <p:spPr>
          <a:xfrm>
            <a:off x="499073" y="2952750"/>
            <a:ext cx="3899851" cy="2522685"/>
          </a:xfrm>
          <a:prstGeom prst="rect">
            <a:avLst/>
          </a:prstGeom>
          <a:ln w="228600" cap="sq" cmpd="thickThin">
            <a:solidFill>
              <a:srgbClr val="000000"/>
            </a:solidFill>
            <a:prstDash val="solid"/>
            <a:miter lim="800000"/>
          </a:ln>
          <a:effectLst>
            <a:innerShdw blurRad="76200">
              <a:srgbClr val="000000"/>
            </a:innerShdw>
          </a:effectLst>
        </p:spPr>
      </p:pic>
      <p:pic>
        <p:nvPicPr>
          <p:cNvPr id="7" name="Picture 6" descr="A picture containing text, sign, queen&#10;&#10;AI-generated content may be incorrect.">
            <a:extLst>
              <a:ext uri="{FF2B5EF4-FFF2-40B4-BE49-F238E27FC236}">
                <a16:creationId xmlns:a16="http://schemas.microsoft.com/office/drawing/2014/main" id="{990AB21E-E4D1-A550-620E-04FF11FD2DAE}"/>
              </a:ext>
            </a:extLst>
          </p:cNvPr>
          <p:cNvPicPr>
            <a:picLocks noChangeAspect="1"/>
          </p:cNvPicPr>
          <p:nvPr/>
        </p:nvPicPr>
        <p:blipFill>
          <a:blip r:embed="rId6"/>
          <a:stretch>
            <a:fillRect/>
          </a:stretch>
        </p:blipFill>
        <p:spPr>
          <a:xfrm>
            <a:off x="10512571" y="5797999"/>
            <a:ext cx="1082887" cy="1060001"/>
          </a:xfrm>
          <a:prstGeom prst="rect">
            <a:avLst/>
          </a:prstGeom>
        </p:spPr>
      </p:pic>
    </p:spTree>
    <p:extLst>
      <p:ext uri="{BB962C8B-B14F-4D97-AF65-F5344CB8AC3E}">
        <p14:creationId xmlns:p14="http://schemas.microsoft.com/office/powerpoint/2010/main" val="6486027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AFD6C-F107-4EE6-8E27-97DD3D46093A}"/>
              </a:ext>
            </a:extLst>
          </p:cNvPr>
          <p:cNvSpPr>
            <a:spLocks noGrp="1"/>
          </p:cNvSpPr>
          <p:nvPr>
            <p:ph type="ctrTitle"/>
          </p:nvPr>
        </p:nvSpPr>
        <p:spPr>
          <a:xfrm>
            <a:off x="1524000" y="631596"/>
            <a:ext cx="9144000" cy="3525625"/>
          </a:xfrm>
        </p:spPr>
        <p:txBody>
          <a:bodyPr/>
          <a:lstStyle/>
          <a:p>
            <a:r>
              <a:rPr lang="en-US" sz="8800" dirty="0">
                <a:latin typeface="Baguet Script" panose="00000500000000000000" pitchFamily="2" charset="0"/>
              </a:rPr>
              <a:t>Truancy Program </a:t>
            </a:r>
            <a:br>
              <a:rPr lang="en-US" sz="5400" dirty="0">
                <a:latin typeface="Baguet Script" panose="00000500000000000000" pitchFamily="2" charset="0"/>
              </a:rPr>
            </a:br>
            <a:r>
              <a:rPr lang="en-US" sz="2400" dirty="0">
                <a:latin typeface="Calibri" panose="020F0502020204030204" pitchFamily="34" charset="0"/>
                <a:ea typeface="Calibri" panose="020F0502020204030204" pitchFamily="34" charset="0"/>
                <a:cs typeface="Calibri" panose="020F0502020204030204" pitchFamily="34" charset="0"/>
              </a:rPr>
              <a:t>Juvenile Probation Program Manager  –  Laura Topete</a:t>
            </a:r>
            <a:br>
              <a:rPr lang="en-US" sz="2400" dirty="0">
                <a:latin typeface="Calibri" panose="020F0502020204030204" pitchFamily="34" charset="0"/>
                <a:ea typeface="Calibri" panose="020F0502020204030204" pitchFamily="34" charset="0"/>
                <a:cs typeface="Calibri" panose="020F0502020204030204" pitchFamily="34" charset="0"/>
              </a:rPr>
            </a:br>
            <a:r>
              <a:rPr lang="en-US" sz="2400" dirty="0">
                <a:latin typeface="Calibri" panose="020F0502020204030204" pitchFamily="34" charset="0"/>
                <a:ea typeface="Calibri" panose="020F0502020204030204" pitchFamily="34" charset="0"/>
                <a:cs typeface="Calibri" panose="020F0502020204030204" pitchFamily="34" charset="0"/>
              </a:rPr>
              <a:t>Supervising Deputy Probation Officer  –  Paula Gomes</a:t>
            </a:r>
            <a:br>
              <a:rPr lang="en-US" sz="2400" dirty="0">
                <a:latin typeface="Calibri" panose="020F0502020204030204" pitchFamily="34" charset="0"/>
                <a:ea typeface="Calibri" panose="020F0502020204030204" pitchFamily="34" charset="0"/>
                <a:cs typeface="Calibri" panose="020F0502020204030204" pitchFamily="34" charset="0"/>
              </a:rPr>
            </a:br>
            <a:r>
              <a:rPr lang="en-US" sz="2400" dirty="0">
                <a:latin typeface="Calibri" panose="020F0502020204030204" pitchFamily="34" charset="0"/>
                <a:ea typeface="Calibri" panose="020F0502020204030204" pitchFamily="34" charset="0"/>
                <a:cs typeface="Calibri" panose="020F0502020204030204" pitchFamily="34" charset="0"/>
              </a:rPr>
              <a:t>Plumas Lake Director of Student Services  –  Jason Hofhenke</a:t>
            </a:r>
            <a:br>
              <a:rPr lang="en-US" sz="2400" dirty="0">
                <a:latin typeface="Calibri" panose="020F0502020204030204" pitchFamily="34" charset="0"/>
                <a:ea typeface="Calibri" panose="020F0502020204030204" pitchFamily="34" charset="0"/>
                <a:cs typeface="Calibri" panose="020F0502020204030204" pitchFamily="34" charset="0"/>
              </a:rPr>
            </a:br>
            <a:r>
              <a:rPr lang="en-US" sz="2400" dirty="0">
                <a:latin typeface="Calibri" panose="020F0502020204030204" pitchFamily="34" charset="0"/>
                <a:ea typeface="Calibri" panose="020F0502020204030204" pitchFamily="34" charset="0"/>
                <a:cs typeface="Calibri" panose="020F0502020204030204" pitchFamily="34" charset="0"/>
              </a:rPr>
              <a:t>WUHS Executive Director of Student Services  –  Lauren Link</a:t>
            </a:r>
            <a:br>
              <a:rPr lang="en-US" sz="2400" dirty="0">
                <a:latin typeface="Calibri" panose="020F0502020204030204" pitchFamily="34" charset="0"/>
                <a:ea typeface="Calibri" panose="020F0502020204030204" pitchFamily="34" charset="0"/>
                <a:cs typeface="Calibri" panose="020F0502020204030204" pitchFamily="34" charset="0"/>
              </a:rPr>
            </a:br>
            <a:r>
              <a:rPr lang="en-US" sz="2400" dirty="0">
                <a:latin typeface="Calibri" panose="020F0502020204030204" pitchFamily="34" charset="0"/>
                <a:ea typeface="Calibri" panose="020F0502020204030204" pitchFamily="34" charset="0"/>
                <a:cs typeface="Calibri" panose="020F0502020204030204" pitchFamily="34" charset="0"/>
              </a:rPr>
              <a:t>Yuba County Probation Truancy Officer  –  Heather Wolfe</a:t>
            </a:r>
            <a:endParaRPr lang="ru-RU" sz="2400" dirty="0">
              <a:latin typeface="Calibri" panose="020F0502020204030204" pitchFamily="34" charset="0"/>
              <a:ea typeface="Calibri" panose="020F0502020204030204" pitchFamily="34" charset="0"/>
              <a:cs typeface="Calibri" panose="020F0502020204030204" pitchFamily="34" charset="0"/>
            </a:endParaRPr>
          </a:p>
        </p:txBody>
      </p:sp>
      <p:sp>
        <p:nvSpPr>
          <p:cNvPr id="3" name="Subtitle 2">
            <a:extLst>
              <a:ext uri="{FF2B5EF4-FFF2-40B4-BE49-F238E27FC236}">
                <a16:creationId xmlns:a16="http://schemas.microsoft.com/office/drawing/2014/main" id="{0EEB24E5-4563-4A09-9C4A-9E76BFD2FBE8}"/>
              </a:ext>
            </a:extLst>
          </p:cNvPr>
          <p:cNvSpPr>
            <a:spLocks noGrp="1"/>
          </p:cNvSpPr>
          <p:nvPr>
            <p:ph type="subTitle" idx="1"/>
          </p:nvPr>
        </p:nvSpPr>
        <p:spPr>
          <a:xfrm>
            <a:off x="1524000" y="5255354"/>
            <a:ext cx="9144000" cy="498331"/>
          </a:xfrm>
        </p:spPr>
        <p:txBody>
          <a:bodyPr>
            <a:normAutofit lnSpcReduction="10000"/>
          </a:bodyPr>
          <a:lstStyle/>
          <a:p>
            <a:r>
              <a:rPr lang="en-US" b="1" dirty="0"/>
              <a:t>SOUTH   YUBA  PREVENTION </a:t>
            </a:r>
            <a:endParaRPr lang="ru-RU" b="1" dirty="0"/>
          </a:p>
        </p:txBody>
      </p:sp>
      <p:sp>
        <p:nvSpPr>
          <p:cNvPr id="6" name="Text Placeholder 5">
            <a:extLst>
              <a:ext uri="{FF2B5EF4-FFF2-40B4-BE49-F238E27FC236}">
                <a16:creationId xmlns:a16="http://schemas.microsoft.com/office/drawing/2014/main" id="{EF3EDF1E-DCE6-4880-B9F5-C7A490D3BD93}"/>
              </a:ext>
            </a:extLst>
          </p:cNvPr>
          <p:cNvSpPr>
            <a:spLocks noGrp="1"/>
          </p:cNvSpPr>
          <p:nvPr>
            <p:ph type="body" sz="quarter" idx="13"/>
          </p:nvPr>
        </p:nvSpPr>
        <p:spPr>
          <a:xfrm>
            <a:off x="4100052" y="5866227"/>
            <a:ext cx="4232787" cy="498331"/>
          </a:xfrm>
        </p:spPr>
        <p:txBody>
          <a:bodyPr>
            <a:normAutofit/>
          </a:bodyPr>
          <a:lstStyle/>
          <a:p>
            <a:r>
              <a:rPr lang="en-US" sz="2000" u="sng" dirty="0"/>
              <a:t>2024-2025</a:t>
            </a:r>
            <a:endParaRPr lang="ru-RU" sz="2000" u="sng" dirty="0"/>
          </a:p>
        </p:txBody>
      </p:sp>
    </p:spTree>
    <p:extLst>
      <p:ext uri="{BB962C8B-B14F-4D97-AF65-F5344CB8AC3E}">
        <p14:creationId xmlns:p14="http://schemas.microsoft.com/office/powerpoint/2010/main" val="32706402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F6118DB-A719-4357-B43F-B20C53AD5E0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60E4630-A9EC-4A3B-8D7B-72D6B7D7ED5F}" type="slidenum">
              <a:rPr kumimoji="0" lang="en-US" sz="1400" b="0" i="0" u="none" strike="noStrike" kern="1200" cap="none" spc="0" normalizeH="0" baseline="0" noProof="0" smtClean="0">
                <a:ln>
                  <a:noFill/>
                </a:ln>
                <a:solidFill>
                  <a:srgbClr val="E5B149"/>
                </a:solidFill>
                <a:effectLst/>
                <a:uLnTx/>
                <a:uFillTx/>
                <a:latin typeface="Sagona Extra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400" b="0" i="0" u="none" strike="noStrike" kern="1200" cap="none" spc="0" normalizeH="0" baseline="0" noProof="0" dirty="0">
              <a:ln>
                <a:noFill/>
              </a:ln>
              <a:solidFill>
                <a:srgbClr val="E5B149"/>
              </a:solidFill>
              <a:effectLst/>
              <a:uLnTx/>
              <a:uFillTx/>
              <a:latin typeface="Sagona ExtraLight"/>
              <a:ea typeface="+mn-ea"/>
              <a:cs typeface="+mn-cs"/>
            </a:endParaRPr>
          </a:p>
        </p:txBody>
      </p:sp>
      <p:sp>
        <p:nvSpPr>
          <p:cNvPr id="5" name="Text Placeholder 4">
            <a:extLst>
              <a:ext uri="{FF2B5EF4-FFF2-40B4-BE49-F238E27FC236}">
                <a16:creationId xmlns:a16="http://schemas.microsoft.com/office/drawing/2014/main" id="{D35210B1-8362-4439-8BA4-A0EDF06A24DD}"/>
              </a:ext>
            </a:extLst>
          </p:cNvPr>
          <p:cNvSpPr>
            <a:spLocks noGrp="1"/>
          </p:cNvSpPr>
          <p:nvPr>
            <p:ph type="body" sz="quarter" idx="19"/>
          </p:nvPr>
        </p:nvSpPr>
        <p:spPr>
          <a:xfrm>
            <a:off x="4873658" y="5330617"/>
            <a:ext cx="2394408" cy="406400"/>
          </a:xfrm>
        </p:spPr>
        <p:txBody>
          <a:bodyPr/>
          <a:lstStyle/>
          <a:p>
            <a:r>
              <a:rPr lang="en-US" sz="1600" b="1" dirty="0"/>
              <a:t> Agencies</a:t>
            </a:r>
          </a:p>
        </p:txBody>
      </p:sp>
      <p:sp>
        <p:nvSpPr>
          <p:cNvPr id="9" name="TextBox 8">
            <a:extLst>
              <a:ext uri="{FF2B5EF4-FFF2-40B4-BE49-F238E27FC236}">
                <a16:creationId xmlns:a16="http://schemas.microsoft.com/office/drawing/2014/main" id="{45864FDC-6E32-FAB9-7C6E-694B4619BBCD}"/>
              </a:ext>
            </a:extLst>
          </p:cNvPr>
          <p:cNvSpPr txBox="1"/>
          <p:nvPr/>
        </p:nvSpPr>
        <p:spPr>
          <a:xfrm>
            <a:off x="980388" y="1725105"/>
            <a:ext cx="10256363" cy="329320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5B149">
                    <a:lumMod val="60000"/>
                    <a:lumOff val="40000"/>
                  </a:srgbClr>
                </a:solidFill>
                <a:effectLst/>
                <a:uLnTx/>
                <a:uFillTx/>
                <a:latin typeface="Sagona ExtraLight"/>
                <a:ea typeface="+mn-ea"/>
                <a:cs typeface="+mn-cs"/>
              </a:rPr>
              <a:t>The Yuba County Probation Department  partnered with three School Districts  in order to provide an outstanding truancy intervention program to keep students in school in the South Yuba County Districts: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5B149">
                    <a:lumMod val="60000"/>
                    <a:lumOff val="40000"/>
                  </a:srgbClr>
                </a:solidFill>
                <a:effectLst/>
                <a:uLnTx/>
                <a:uFillTx/>
                <a:latin typeface="Sagona ExtraLight"/>
                <a:ea typeface="+mn-ea"/>
                <a:cs typeface="+mn-cs"/>
              </a:rPr>
              <a:t>The Wheatland Elementary School District, Plumas Lake Elementary School District, and the Wheatland Union High School District.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E5B149">
                  <a:lumMod val="60000"/>
                  <a:lumOff val="40000"/>
                </a:srgbClr>
              </a:solidFill>
              <a:effectLst/>
              <a:uLnTx/>
              <a:uFillTx/>
              <a:latin typeface="Sagona Extra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5B149">
                    <a:lumMod val="60000"/>
                    <a:lumOff val="40000"/>
                  </a:srgbClr>
                </a:solidFill>
                <a:effectLst/>
                <a:uLnTx/>
                <a:uFillTx/>
                <a:latin typeface="Sagona ExtraLight"/>
                <a:ea typeface="+mn-ea"/>
                <a:cs typeface="+mn-cs"/>
              </a:rPr>
              <a:t>Statistics show that chronic truancy has devastating effects on both the student, their families, and the community. The short-term effects often result with an increase in delinquent, criminal, and gang activity. The long-term effects generally include poor mental health and a high risk of addiction and incarceration. Our truancy program provides early intervention to the many issues faced by students that frequently miss school. With early intervention and dedicated multi-agency commitment, we hope to re-direct the students who are possibly on their path to becoming juvenile offenders and/or dropouts. The truancy officer provides essential services to the school districts, probation department, students, and their families. With early intervention, our intent is to prevent at-risk youth from becoming part of the criminal justice system.</a:t>
            </a:r>
          </a:p>
        </p:txBody>
      </p:sp>
      <p:pic>
        <p:nvPicPr>
          <p:cNvPr id="11" name="Picture 10" descr="A picture containing text, queen&#10;&#10;AI-generated content may be incorrect.">
            <a:extLst>
              <a:ext uri="{FF2B5EF4-FFF2-40B4-BE49-F238E27FC236}">
                <a16:creationId xmlns:a16="http://schemas.microsoft.com/office/drawing/2014/main" id="{7FE83863-F75D-E050-332C-AFD957EA8846}"/>
              </a:ext>
            </a:extLst>
          </p:cNvPr>
          <p:cNvPicPr>
            <a:picLocks noChangeAspect="1"/>
          </p:cNvPicPr>
          <p:nvPr/>
        </p:nvPicPr>
        <p:blipFill>
          <a:blip r:embed="rId3"/>
          <a:stretch>
            <a:fillRect/>
          </a:stretch>
        </p:blipFill>
        <p:spPr>
          <a:xfrm>
            <a:off x="975896" y="5330617"/>
            <a:ext cx="1050274" cy="1014604"/>
          </a:xfrm>
          <a:prstGeom prst="rect">
            <a:avLst/>
          </a:prstGeom>
        </p:spPr>
      </p:pic>
      <p:pic>
        <p:nvPicPr>
          <p:cNvPr id="13" name="Picture 12" descr="Logo, calendar&#10;&#10;AI-generated content may be incorrect.">
            <a:extLst>
              <a:ext uri="{FF2B5EF4-FFF2-40B4-BE49-F238E27FC236}">
                <a16:creationId xmlns:a16="http://schemas.microsoft.com/office/drawing/2014/main" id="{679899CA-F0D0-8BAC-AD5F-88F8091886B7}"/>
              </a:ext>
            </a:extLst>
          </p:cNvPr>
          <p:cNvPicPr>
            <a:picLocks noChangeAspect="1"/>
          </p:cNvPicPr>
          <p:nvPr/>
        </p:nvPicPr>
        <p:blipFill>
          <a:blip r:embed="rId4"/>
          <a:stretch>
            <a:fillRect/>
          </a:stretch>
        </p:blipFill>
        <p:spPr>
          <a:xfrm>
            <a:off x="7828438" y="5312699"/>
            <a:ext cx="1050439" cy="1050439"/>
          </a:xfrm>
          <a:prstGeom prst="rect">
            <a:avLst/>
          </a:prstGeom>
        </p:spPr>
      </p:pic>
      <p:pic>
        <p:nvPicPr>
          <p:cNvPr id="17" name="Picture 16" descr="Logo&#10;&#10;AI-generated content may be incorrect.">
            <a:extLst>
              <a:ext uri="{FF2B5EF4-FFF2-40B4-BE49-F238E27FC236}">
                <a16:creationId xmlns:a16="http://schemas.microsoft.com/office/drawing/2014/main" id="{3ADDAD5F-726C-E3D7-36A6-00AAF82CFC8E}"/>
              </a:ext>
            </a:extLst>
          </p:cNvPr>
          <p:cNvPicPr>
            <a:picLocks noChangeAspect="1"/>
          </p:cNvPicPr>
          <p:nvPr/>
        </p:nvPicPr>
        <p:blipFill>
          <a:blip r:embed="rId5"/>
          <a:stretch>
            <a:fillRect/>
          </a:stretch>
        </p:blipFill>
        <p:spPr>
          <a:xfrm>
            <a:off x="10115554" y="5354413"/>
            <a:ext cx="947813" cy="967010"/>
          </a:xfrm>
          <a:prstGeom prst="rect">
            <a:avLst/>
          </a:prstGeom>
        </p:spPr>
      </p:pic>
      <p:pic>
        <p:nvPicPr>
          <p:cNvPr id="19" name="Picture 18" descr="Text&#10;&#10;AI-generated content may be incorrect.">
            <a:extLst>
              <a:ext uri="{FF2B5EF4-FFF2-40B4-BE49-F238E27FC236}">
                <a16:creationId xmlns:a16="http://schemas.microsoft.com/office/drawing/2014/main" id="{83D6BBAF-12ED-07AE-D454-4D56B21028EE}"/>
              </a:ext>
            </a:extLst>
          </p:cNvPr>
          <p:cNvPicPr>
            <a:picLocks noChangeAspect="1"/>
          </p:cNvPicPr>
          <p:nvPr/>
        </p:nvPicPr>
        <p:blipFill>
          <a:blip r:embed="rId6"/>
          <a:stretch>
            <a:fillRect/>
          </a:stretch>
        </p:blipFill>
        <p:spPr>
          <a:xfrm>
            <a:off x="2821924" y="5554494"/>
            <a:ext cx="1433396" cy="612842"/>
          </a:xfrm>
          <a:prstGeom prst="rect">
            <a:avLst/>
          </a:prstGeom>
        </p:spPr>
      </p:pic>
    </p:spTree>
    <p:extLst>
      <p:ext uri="{BB962C8B-B14F-4D97-AF65-F5344CB8AC3E}">
        <p14:creationId xmlns:p14="http://schemas.microsoft.com/office/powerpoint/2010/main" val="34136806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2390DFC-D3E3-96F4-D582-63B270B50EB0}"/>
              </a:ext>
            </a:extLst>
          </p:cNvPr>
          <p:cNvPicPr>
            <a:picLocks noChangeAspect="1"/>
          </p:cNvPicPr>
          <p:nvPr/>
        </p:nvPicPr>
        <p:blipFill>
          <a:blip r:embed="rId3"/>
          <a:srcRect r="84760" b="54550"/>
          <a:stretch>
            <a:fillRect/>
          </a:stretch>
        </p:blipFill>
        <p:spPr>
          <a:xfrm>
            <a:off x="4031944" y="2064100"/>
            <a:ext cx="1782797" cy="2936194"/>
          </a:xfrm>
          <a:prstGeom prst="rect">
            <a:avLst/>
          </a:prstGeom>
          <a:ln w="38100">
            <a:solidFill>
              <a:schemeClr val="bg2"/>
            </a:solidFill>
          </a:ln>
        </p:spPr>
      </p:pic>
      <p:pic>
        <p:nvPicPr>
          <p:cNvPr id="15" name="Picture Placeholder 14" descr="A person standing in a doorway&#10;&#10;AI-generated content may be incorrect.">
            <a:extLst>
              <a:ext uri="{FF2B5EF4-FFF2-40B4-BE49-F238E27FC236}">
                <a16:creationId xmlns:a16="http://schemas.microsoft.com/office/drawing/2014/main" id="{B6B48C60-66A4-F739-C1CA-1DF41906C086}"/>
              </a:ext>
            </a:extLst>
          </p:cNvPr>
          <p:cNvPicPr>
            <a:picLocks noGrp="1" noChangeAspect="1"/>
          </p:cNvPicPr>
          <p:nvPr>
            <p:ph type="pic" sz="quarter" idx="13"/>
          </p:nvPr>
        </p:nvPicPr>
        <p:blipFill>
          <a:blip r:embed="rId4"/>
          <a:srcRect t="4748" b="4748"/>
          <a:stretch>
            <a:fillRect/>
          </a:stretch>
        </p:blipFill>
        <p:spPr>
          <a:xfrm>
            <a:off x="1060238" y="1724315"/>
            <a:ext cx="2850963" cy="3628735"/>
          </a:xfrm>
        </p:spPr>
      </p:pic>
      <p:sp>
        <p:nvSpPr>
          <p:cNvPr id="5" name="Text Placeholder 4">
            <a:extLst>
              <a:ext uri="{FF2B5EF4-FFF2-40B4-BE49-F238E27FC236}">
                <a16:creationId xmlns:a16="http://schemas.microsoft.com/office/drawing/2014/main" id="{DC36A2DD-F989-4AE8-890B-734D6E8F76B4}"/>
              </a:ext>
            </a:extLst>
          </p:cNvPr>
          <p:cNvSpPr>
            <a:spLocks noGrp="1"/>
          </p:cNvSpPr>
          <p:nvPr>
            <p:ph type="body" sz="quarter" idx="15"/>
          </p:nvPr>
        </p:nvSpPr>
        <p:spPr>
          <a:xfrm>
            <a:off x="2485720" y="5699652"/>
            <a:ext cx="1622426" cy="406400"/>
          </a:xfrm>
        </p:spPr>
        <p:txBody>
          <a:bodyPr/>
          <a:lstStyle/>
          <a:p>
            <a:r>
              <a:rPr lang="en-US" dirty="0"/>
              <a:t>Home Visits</a:t>
            </a:r>
          </a:p>
        </p:txBody>
      </p:sp>
      <p:sp>
        <p:nvSpPr>
          <p:cNvPr id="6" name="Text Placeholder 5">
            <a:extLst>
              <a:ext uri="{FF2B5EF4-FFF2-40B4-BE49-F238E27FC236}">
                <a16:creationId xmlns:a16="http://schemas.microsoft.com/office/drawing/2014/main" id="{164F3F51-825E-4350-A607-FC72EEA898A3}"/>
              </a:ext>
            </a:extLst>
          </p:cNvPr>
          <p:cNvSpPr>
            <a:spLocks noGrp="1"/>
          </p:cNvSpPr>
          <p:nvPr>
            <p:ph type="body" sz="quarter" idx="16"/>
          </p:nvPr>
        </p:nvSpPr>
        <p:spPr/>
        <p:txBody>
          <a:bodyPr/>
          <a:lstStyle/>
          <a:p>
            <a:r>
              <a:rPr lang="en-US" dirty="0"/>
              <a:t>photo title</a:t>
            </a:r>
          </a:p>
        </p:txBody>
      </p:sp>
      <p:sp>
        <p:nvSpPr>
          <p:cNvPr id="11" name="Slide Number Placeholder 10">
            <a:extLst>
              <a:ext uri="{FF2B5EF4-FFF2-40B4-BE49-F238E27FC236}">
                <a16:creationId xmlns:a16="http://schemas.microsoft.com/office/drawing/2014/main" id="{59F385DA-79A8-4401-B463-E976BAB12E7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60E4630-A9EC-4A3B-8D7B-72D6B7D7ED5F}" type="slidenum">
              <a:rPr kumimoji="0" lang="en-US" sz="1400" b="0" i="0" u="none" strike="noStrike" kern="1200" cap="none" spc="0" normalizeH="0" baseline="0" noProof="0" smtClean="0">
                <a:ln>
                  <a:noFill/>
                </a:ln>
                <a:solidFill>
                  <a:srgbClr val="E5B149"/>
                </a:solidFill>
                <a:effectLst/>
                <a:uLnTx/>
                <a:uFillTx/>
                <a:latin typeface="Sagona Extra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1400" b="0" i="0" u="none" strike="noStrike" kern="1200" cap="none" spc="0" normalizeH="0" baseline="0" noProof="0" dirty="0">
              <a:ln>
                <a:noFill/>
              </a:ln>
              <a:solidFill>
                <a:srgbClr val="E5B149"/>
              </a:solidFill>
              <a:effectLst/>
              <a:uLnTx/>
              <a:uFillTx/>
              <a:latin typeface="Sagona ExtraLight"/>
              <a:ea typeface="+mn-ea"/>
              <a:cs typeface="+mn-cs"/>
            </a:endParaRPr>
          </a:p>
        </p:txBody>
      </p:sp>
      <p:sp>
        <p:nvSpPr>
          <p:cNvPr id="17" name="Title 16">
            <a:extLst>
              <a:ext uri="{FF2B5EF4-FFF2-40B4-BE49-F238E27FC236}">
                <a16:creationId xmlns:a16="http://schemas.microsoft.com/office/drawing/2014/main" id="{4C82C73A-9749-F5D6-64D9-5499F6D378ED}"/>
              </a:ext>
            </a:extLst>
          </p:cNvPr>
          <p:cNvSpPr>
            <a:spLocks noGrp="1"/>
          </p:cNvSpPr>
          <p:nvPr>
            <p:ph type="title"/>
          </p:nvPr>
        </p:nvSpPr>
        <p:spPr>
          <a:xfrm>
            <a:off x="-459184" y="74996"/>
            <a:ext cx="7203577" cy="1140046"/>
          </a:xfrm>
        </p:spPr>
        <p:txBody>
          <a:bodyPr>
            <a:noAutofit/>
          </a:bodyPr>
          <a:lstStyle/>
          <a:p>
            <a:r>
              <a:rPr lang="en-US" sz="4300" dirty="0">
                <a:latin typeface="Baguet Script" panose="00000500000000000000" pitchFamily="2" charset="0"/>
              </a:rPr>
              <a:t>Truancy Officer Services</a:t>
            </a:r>
          </a:p>
        </p:txBody>
      </p:sp>
      <p:sp>
        <p:nvSpPr>
          <p:cNvPr id="19" name="Rectangle 18">
            <a:extLst>
              <a:ext uri="{FF2B5EF4-FFF2-40B4-BE49-F238E27FC236}">
                <a16:creationId xmlns:a16="http://schemas.microsoft.com/office/drawing/2014/main" id="{27895553-015E-A0C6-8DC8-4D3190EC6F12}"/>
              </a:ext>
            </a:extLst>
          </p:cNvPr>
          <p:cNvSpPr/>
          <p:nvPr/>
        </p:nvSpPr>
        <p:spPr>
          <a:xfrm>
            <a:off x="6297651" y="1401542"/>
            <a:ext cx="5441767" cy="4894066"/>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agona ExtraLight"/>
              <a:ea typeface="+mn-ea"/>
              <a:cs typeface="+mn-cs"/>
            </a:endParaRPr>
          </a:p>
        </p:txBody>
      </p:sp>
      <p:sp>
        <p:nvSpPr>
          <p:cNvPr id="18" name="TextBox 17">
            <a:extLst>
              <a:ext uri="{FF2B5EF4-FFF2-40B4-BE49-F238E27FC236}">
                <a16:creationId xmlns:a16="http://schemas.microsoft.com/office/drawing/2014/main" id="{36F13B30-1198-4AC5-67B3-75C2918DE218}"/>
              </a:ext>
            </a:extLst>
          </p:cNvPr>
          <p:cNvSpPr txBox="1"/>
          <p:nvPr/>
        </p:nvSpPr>
        <p:spPr>
          <a:xfrm>
            <a:off x="6516156" y="1215042"/>
            <a:ext cx="5004756"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5B149">
                    <a:lumMod val="60000"/>
                    <a:lumOff val="40000"/>
                  </a:srgbClr>
                </a:solidFill>
                <a:effectLst/>
                <a:uLnTx/>
                <a:uFillTx/>
                <a:latin typeface="Rockwell"/>
                <a:ea typeface="+mn-ea"/>
                <a:cs typeface="+mn-cs"/>
              </a:rPr>
              <a:t>• </a:t>
            </a:r>
            <a:r>
              <a:rPr kumimoji="0" lang="en-US" sz="1200" b="0" i="0" u="none" strike="noStrike" kern="1200" cap="none" spc="0" normalizeH="0" baseline="0" noProof="0" dirty="0">
                <a:ln>
                  <a:noFill/>
                </a:ln>
                <a:solidFill>
                  <a:srgbClr val="E5B149">
                    <a:lumMod val="60000"/>
                    <a:lumOff val="40000"/>
                  </a:srgbClr>
                </a:solidFill>
                <a:effectLst/>
                <a:uLnTx/>
                <a:uFillTx/>
                <a:latin typeface="Aptos" panose="020B0004020202020204" pitchFamily="34" charset="0"/>
              </a:rPr>
              <a:t>Home visits and family intervention services.</a:t>
            </a:r>
            <a:br>
              <a:rPr kumimoji="0" lang="en-US" sz="1200" b="0" i="0" u="none" strike="noStrike" kern="1200" cap="none" spc="0" normalizeH="0" baseline="0" noProof="0" dirty="0">
                <a:ln>
                  <a:noFill/>
                </a:ln>
                <a:solidFill>
                  <a:srgbClr val="E5B149">
                    <a:lumMod val="60000"/>
                    <a:lumOff val="40000"/>
                  </a:srgbClr>
                </a:solidFill>
                <a:effectLst/>
                <a:uLnTx/>
                <a:uFillTx/>
                <a:latin typeface="Aptos" panose="020B0004020202020204" pitchFamily="34" charset="0"/>
              </a:rPr>
            </a:br>
            <a:r>
              <a:rPr kumimoji="0" lang="en-US" sz="1200" b="0" i="0" u="none" strike="noStrike" kern="1200" cap="none" spc="0" normalizeH="0" baseline="0" noProof="0" dirty="0">
                <a:ln>
                  <a:noFill/>
                </a:ln>
                <a:solidFill>
                  <a:srgbClr val="E5B149">
                    <a:lumMod val="60000"/>
                    <a:lumOff val="40000"/>
                  </a:srgbClr>
                </a:solidFill>
                <a:effectLst/>
                <a:uLnTx/>
                <a:uFillTx/>
                <a:latin typeface="Aptos" panose="020B0004020202020204" pitchFamily="34" charset="0"/>
                <a:sym typeface="Symbol" panose="05050102010706020507" pitchFamily="18" charset="2"/>
              </a:rPr>
              <a:t> </a:t>
            </a:r>
            <a:r>
              <a:rPr kumimoji="0" lang="en-US" sz="1200" b="0" i="0" u="none" strike="noStrike" kern="1200" cap="none" spc="0" normalizeH="0" baseline="0" noProof="0" dirty="0">
                <a:ln>
                  <a:noFill/>
                </a:ln>
                <a:solidFill>
                  <a:srgbClr val="E5B149">
                    <a:lumMod val="60000"/>
                    <a:lumOff val="40000"/>
                  </a:srgbClr>
                </a:solidFill>
                <a:effectLst/>
                <a:uLnTx/>
                <a:uFillTx/>
                <a:latin typeface="Aptos" panose="020B0004020202020204" pitchFamily="34" charset="0"/>
              </a:rPr>
              <a:t> Referrals to social services; Child and Adult Protective Services, Victim Services, and other service-related  agencies in  the Yuba and Sutter counties.</a:t>
            </a:r>
            <a:br>
              <a:rPr kumimoji="0" lang="en-US" sz="1200" b="0" i="0" u="none" strike="noStrike" kern="1200" cap="none" spc="0" normalizeH="0" baseline="0" noProof="0" dirty="0">
                <a:ln>
                  <a:noFill/>
                </a:ln>
                <a:solidFill>
                  <a:srgbClr val="E5B149">
                    <a:lumMod val="60000"/>
                    <a:lumOff val="40000"/>
                  </a:srgbClr>
                </a:solidFill>
                <a:effectLst/>
                <a:uLnTx/>
                <a:uFillTx/>
                <a:latin typeface="Aptos" panose="020B0004020202020204" pitchFamily="34" charset="0"/>
              </a:rPr>
            </a:br>
            <a:r>
              <a:rPr kumimoji="0" lang="en-US" sz="1200" b="0" i="0" u="none" strike="noStrike" kern="1200" cap="none" spc="0" normalizeH="0" baseline="0" noProof="0" dirty="0">
                <a:ln>
                  <a:noFill/>
                </a:ln>
                <a:solidFill>
                  <a:srgbClr val="E5B149">
                    <a:lumMod val="60000"/>
                    <a:lumOff val="40000"/>
                  </a:srgbClr>
                </a:solidFill>
                <a:effectLst/>
                <a:uLnTx/>
                <a:uFillTx/>
                <a:latin typeface="Aptos" panose="020B0004020202020204" pitchFamily="34" charset="0"/>
                <a:sym typeface="Symbol" panose="05050102010706020507" pitchFamily="18" charset="2"/>
              </a:rPr>
              <a:t> </a:t>
            </a:r>
            <a:r>
              <a:rPr kumimoji="0" lang="en-US" sz="1200" b="0" i="0" u="none" strike="noStrike" kern="1200" cap="none" spc="0" normalizeH="0" baseline="0" noProof="0" dirty="0">
                <a:ln>
                  <a:noFill/>
                </a:ln>
                <a:solidFill>
                  <a:srgbClr val="E5B149">
                    <a:lumMod val="60000"/>
                    <a:lumOff val="40000"/>
                  </a:srgbClr>
                </a:solidFill>
                <a:effectLst/>
                <a:uLnTx/>
                <a:uFillTx/>
                <a:latin typeface="Aptos" panose="020B0004020202020204" pitchFamily="34" charset="0"/>
              </a:rPr>
              <a:t> A member of the Displaced Youth Multi-Disciplinary Team.</a:t>
            </a:r>
            <a:br>
              <a:rPr kumimoji="0" lang="en-US" sz="1200" b="0" i="0" u="none" strike="noStrike" kern="1200" cap="none" spc="0" normalizeH="0" baseline="0" noProof="0" dirty="0">
                <a:ln>
                  <a:noFill/>
                </a:ln>
                <a:solidFill>
                  <a:srgbClr val="E5B149">
                    <a:lumMod val="60000"/>
                    <a:lumOff val="40000"/>
                  </a:srgbClr>
                </a:solidFill>
                <a:effectLst/>
                <a:uLnTx/>
                <a:uFillTx/>
                <a:latin typeface="Aptos" panose="020B0004020202020204" pitchFamily="34" charset="0"/>
              </a:rPr>
            </a:br>
            <a:r>
              <a:rPr kumimoji="0" lang="en-US" sz="1200" b="0" i="0" u="none" strike="noStrike" kern="1200" cap="none" spc="0" normalizeH="0" baseline="0" noProof="0" dirty="0">
                <a:ln>
                  <a:noFill/>
                </a:ln>
                <a:solidFill>
                  <a:srgbClr val="E5B149">
                    <a:lumMod val="60000"/>
                    <a:lumOff val="40000"/>
                  </a:srgbClr>
                </a:solidFill>
                <a:effectLst/>
                <a:uLnTx/>
                <a:uFillTx/>
                <a:latin typeface="Aptos" panose="020B0004020202020204" pitchFamily="34" charset="0"/>
                <a:sym typeface="Symbol" panose="05050102010706020507" pitchFamily="18" charset="2"/>
              </a:rPr>
              <a:t>  </a:t>
            </a:r>
            <a:r>
              <a:rPr kumimoji="0" lang="en-US" sz="1200" b="0" i="0" u="none" strike="noStrike" kern="1200" cap="none" spc="0" normalizeH="0" baseline="0" noProof="0" dirty="0">
                <a:ln>
                  <a:noFill/>
                </a:ln>
                <a:solidFill>
                  <a:srgbClr val="E5B149">
                    <a:lumMod val="60000"/>
                    <a:lumOff val="40000"/>
                  </a:srgbClr>
                </a:solidFill>
                <a:effectLst/>
                <a:uLnTx/>
                <a:uFillTx/>
                <a:latin typeface="Aptos" panose="020B0004020202020204" pitchFamily="34" charset="0"/>
              </a:rPr>
              <a:t>Manages the juvenile counsel and release caseload. </a:t>
            </a:r>
            <a:br>
              <a:rPr kumimoji="0" lang="en-US" sz="1200" b="0" i="0" u="none" strike="noStrike" kern="1200" cap="none" spc="0" normalizeH="0" baseline="0" noProof="0" dirty="0">
                <a:ln>
                  <a:noFill/>
                </a:ln>
                <a:solidFill>
                  <a:srgbClr val="E5B149">
                    <a:lumMod val="60000"/>
                    <a:lumOff val="40000"/>
                  </a:srgbClr>
                </a:solidFill>
                <a:effectLst/>
                <a:uLnTx/>
                <a:uFillTx/>
                <a:latin typeface="Aptos" panose="020B0004020202020204" pitchFamily="34" charset="0"/>
              </a:rPr>
            </a:br>
            <a:r>
              <a:rPr kumimoji="0" lang="en-US" sz="1200" b="0" i="0" u="none" strike="noStrike" kern="1200" cap="none" spc="0" normalizeH="0" baseline="0" noProof="0" dirty="0">
                <a:ln>
                  <a:noFill/>
                </a:ln>
                <a:solidFill>
                  <a:srgbClr val="E5B149">
                    <a:lumMod val="60000"/>
                    <a:lumOff val="40000"/>
                  </a:srgbClr>
                </a:solidFill>
                <a:effectLst/>
                <a:uLnTx/>
                <a:uFillTx/>
                <a:latin typeface="Aptos" panose="020B0004020202020204" pitchFamily="34" charset="0"/>
                <a:sym typeface="Symbol" panose="05050102010706020507" pitchFamily="18" charset="2"/>
              </a:rPr>
              <a:t>  </a:t>
            </a:r>
            <a:r>
              <a:rPr kumimoji="0" lang="en-US" sz="1200" b="0" i="0" u="none" strike="noStrike" kern="1200" cap="none" spc="0" normalizeH="0" baseline="0" noProof="0" dirty="0">
                <a:ln>
                  <a:noFill/>
                </a:ln>
                <a:solidFill>
                  <a:srgbClr val="E5B149">
                    <a:lumMod val="60000"/>
                    <a:lumOff val="40000"/>
                  </a:srgbClr>
                </a:solidFill>
                <a:effectLst/>
                <a:uLnTx/>
                <a:uFillTx/>
                <a:latin typeface="Aptos" panose="020B0004020202020204" pitchFamily="34" charset="0"/>
              </a:rPr>
              <a:t>Acts as the liaison between school and the law enforcement community. </a:t>
            </a:r>
            <a:br>
              <a:rPr kumimoji="0" lang="en-US" sz="1200" b="0" i="0" u="none" strike="noStrike" kern="1200" cap="none" spc="0" normalizeH="0" baseline="0" noProof="0" dirty="0">
                <a:ln>
                  <a:noFill/>
                </a:ln>
                <a:solidFill>
                  <a:srgbClr val="E5B149">
                    <a:lumMod val="60000"/>
                    <a:lumOff val="40000"/>
                  </a:srgbClr>
                </a:solidFill>
                <a:effectLst/>
                <a:uLnTx/>
                <a:uFillTx/>
                <a:latin typeface="Aptos" panose="020B0004020202020204" pitchFamily="34" charset="0"/>
              </a:rPr>
            </a:br>
            <a:r>
              <a:rPr kumimoji="0" lang="en-US" sz="1200" b="0" i="0" u="none" strike="noStrike" kern="1200" cap="none" spc="0" normalizeH="0" baseline="0" noProof="0" dirty="0">
                <a:ln>
                  <a:noFill/>
                </a:ln>
                <a:solidFill>
                  <a:srgbClr val="E5B149">
                    <a:lumMod val="60000"/>
                    <a:lumOff val="40000"/>
                  </a:srgbClr>
                </a:solidFill>
                <a:effectLst/>
                <a:uLnTx/>
                <a:uFillTx/>
                <a:latin typeface="Aptos" panose="020B0004020202020204" pitchFamily="34" charset="0"/>
                <a:sym typeface="Symbol" panose="05050102010706020507" pitchFamily="18" charset="2"/>
              </a:rPr>
              <a:t></a:t>
            </a:r>
            <a:r>
              <a:rPr kumimoji="0" lang="en-US" sz="1200" b="0" i="0" u="none" strike="noStrike" kern="1200" cap="none" spc="0" normalizeH="0" baseline="0" noProof="0" dirty="0">
                <a:ln>
                  <a:noFill/>
                </a:ln>
                <a:solidFill>
                  <a:srgbClr val="E5B149">
                    <a:lumMod val="60000"/>
                    <a:lumOff val="40000"/>
                  </a:srgbClr>
                </a:solidFill>
                <a:effectLst/>
                <a:uLnTx/>
                <a:uFillTx/>
                <a:latin typeface="Aptos" panose="020B0004020202020204" pitchFamily="34" charset="0"/>
              </a:rPr>
              <a:t>  Assist all P.A.S.S. officers at the school site in truancy, recovery, and attendance-related issues.</a:t>
            </a:r>
            <a:br>
              <a:rPr kumimoji="0" lang="en-US" sz="1200" b="0" i="0" u="none" strike="noStrike" kern="1200" cap="none" spc="0" normalizeH="0" baseline="0" noProof="0" dirty="0">
                <a:ln>
                  <a:noFill/>
                </a:ln>
                <a:solidFill>
                  <a:srgbClr val="E5B149">
                    <a:lumMod val="60000"/>
                    <a:lumOff val="40000"/>
                  </a:srgbClr>
                </a:solidFill>
                <a:effectLst/>
                <a:uLnTx/>
                <a:uFillTx/>
                <a:latin typeface="Aptos" panose="020B0004020202020204" pitchFamily="34" charset="0"/>
              </a:rPr>
            </a:br>
            <a:r>
              <a:rPr kumimoji="0" lang="en-US" sz="1200" b="0" i="0" u="none" strike="noStrike" kern="1200" cap="none" spc="0" normalizeH="0" baseline="0" noProof="0" dirty="0">
                <a:ln>
                  <a:noFill/>
                </a:ln>
                <a:solidFill>
                  <a:srgbClr val="E5B149">
                    <a:lumMod val="60000"/>
                    <a:lumOff val="40000"/>
                  </a:srgbClr>
                </a:solidFill>
                <a:effectLst/>
                <a:uLnTx/>
                <a:uFillTx/>
                <a:latin typeface="Aptos" panose="020B0004020202020204" pitchFamily="34" charset="0"/>
              </a:rPr>
              <a:t>• Assist the high schools at student breaks and lunchtimes as needed.</a:t>
            </a:r>
            <a:br>
              <a:rPr kumimoji="0" lang="en-US" sz="1200" b="0" i="0" u="none" strike="noStrike" kern="1200" cap="none" spc="0" normalizeH="0" baseline="0" noProof="0" dirty="0">
                <a:ln>
                  <a:noFill/>
                </a:ln>
                <a:solidFill>
                  <a:srgbClr val="E5B149">
                    <a:lumMod val="60000"/>
                    <a:lumOff val="40000"/>
                  </a:srgbClr>
                </a:solidFill>
                <a:effectLst/>
                <a:uLnTx/>
                <a:uFillTx/>
                <a:latin typeface="Aptos" panose="020B0004020202020204" pitchFamily="34" charset="0"/>
              </a:rPr>
            </a:br>
            <a:r>
              <a:rPr kumimoji="0" lang="en-US" sz="1200" b="0" i="0" u="none" strike="noStrike" kern="1200" cap="none" spc="0" normalizeH="0" baseline="0" noProof="0" dirty="0">
                <a:ln>
                  <a:noFill/>
                </a:ln>
                <a:solidFill>
                  <a:srgbClr val="E5B149">
                    <a:lumMod val="60000"/>
                    <a:lumOff val="40000"/>
                  </a:srgbClr>
                </a:solidFill>
                <a:effectLst/>
                <a:uLnTx/>
                <a:uFillTx/>
                <a:latin typeface="Aptos" panose="020B0004020202020204" pitchFamily="34" charset="0"/>
                <a:sym typeface="Symbol" panose="05050102010706020507" pitchFamily="18" charset="2"/>
              </a:rPr>
              <a:t> </a:t>
            </a:r>
            <a:r>
              <a:rPr kumimoji="0" lang="en-US" sz="1200" b="0" i="0" u="none" strike="noStrike" kern="1200" cap="none" spc="0" normalizeH="0" baseline="0" noProof="0" dirty="0">
                <a:ln>
                  <a:noFill/>
                </a:ln>
                <a:solidFill>
                  <a:srgbClr val="E5B149">
                    <a:lumMod val="60000"/>
                    <a:lumOff val="40000"/>
                  </a:srgbClr>
                </a:solidFill>
                <a:effectLst/>
                <a:uLnTx/>
                <a:uFillTx/>
                <a:latin typeface="Aptos" panose="020B0004020202020204" pitchFamily="34" charset="0"/>
              </a:rPr>
              <a:t> Serve juvenile citations, subpoenas, and infraction complaints (violation of S.A.R.B. contract).</a:t>
            </a:r>
            <a:br>
              <a:rPr kumimoji="0" lang="en-US" sz="1200" b="0" i="0" u="none" strike="noStrike" kern="1200" cap="none" spc="0" normalizeH="0" baseline="0" noProof="0" dirty="0">
                <a:ln>
                  <a:noFill/>
                </a:ln>
                <a:solidFill>
                  <a:srgbClr val="E5B149">
                    <a:lumMod val="60000"/>
                    <a:lumOff val="40000"/>
                  </a:srgbClr>
                </a:solidFill>
                <a:effectLst/>
                <a:uLnTx/>
                <a:uFillTx/>
                <a:latin typeface="Aptos" panose="020B0004020202020204" pitchFamily="34" charset="0"/>
              </a:rPr>
            </a:br>
            <a:r>
              <a:rPr kumimoji="0" lang="en-US" sz="1200" b="0" i="0" u="none" strike="noStrike" kern="1200" cap="none" spc="0" normalizeH="0" baseline="0" noProof="0" dirty="0">
                <a:ln>
                  <a:noFill/>
                </a:ln>
                <a:solidFill>
                  <a:srgbClr val="E5B149">
                    <a:lumMod val="60000"/>
                    <a:lumOff val="40000"/>
                  </a:srgbClr>
                </a:solidFill>
                <a:effectLst/>
                <a:uLnTx/>
                <a:uFillTx/>
                <a:latin typeface="Aptos" panose="020B0004020202020204" pitchFamily="34" charset="0"/>
                <a:sym typeface="Symbol" panose="05050102010706020507" pitchFamily="18" charset="2"/>
              </a:rPr>
              <a:t></a:t>
            </a:r>
            <a:r>
              <a:rPr kumimoji="0" lang="en-US" sz="1200" b="0" i="0" u="none" strike="noStrike" kern="1200" cap="none" spc="0" normalizeH="0" baseline="0" noProof="0" dirty="0">
                <a:ln>
                  <a:noFill/>
                </a:ln>
                <a:solidFill>
                  <a:srgbClr val="E5B149">
                    <a:lumMod val="60000"/>
                    <a:lumOff val="40000"/>
                  </a:srgbClr>
                </a:solidFill>
                <a:effectLst/>
                <a:uLnTx/>
                <a:uFillTx/>
                <a:latin typeface="Aptos" panose="020B0004020202020204" pitchFamily="34" charset="0"/>
              </a:rPr>
              <a:t> </a:t>
            </a:r>
            <a:r>
              <a:rPr kumimoji="0" lang="en-US" sz="1200" b="0" i="0" u="none" strike="noStrike" kern="1200" cap="none" spc="0" normalizeH="0" baseline="0" noProof="0" dirty="0">
                <a:ln>
                  <a:noFill/>
                </a:ln>
                <a:solidFill>
                  <a:srgbClr val="E5B149">
                    <a:lumMod val="60000"/>
                    <a:lumOff val="40000"/>
                  </a:srgbClr>
                </a:solidFill>
                <a:effectLst/>
                <a:uLnTx/>
                <a:uFillTx/>
                <a:latin typeface="Aptos" panose="020B0004020202020204" pitchFamily="34" charset="0"/>
                <a:sym typeface="Symbol" panose="05050102010706020507" pitchFamily="18" charset="2"/>
              </a:rPr>
              <a:t> </a:t>
            </a:r>
            <a:r>
              <a:rPr kumimoji="0" lang="en-US" sz="1200" b="0" i="0" u="none" strike="noStrike" kern="1200" cap="none" spc="0" normalizeH="0" baseline="0" noProof="0" dirty="0">
                <a:ln>
                  <a:noFill/>
                </a:ln>
                <a:solidFill>
                  <a:srgbClr val="E5B149">
                    <a:lumMod val="60000"/>
                    <a:lumOff val="40000"/>
                  </a:srgbClr>
                </a:solidFill>
                <a:effectLst/>
                <a:uLnTx/>
                <a:uFillTx/>
                <a:latin typeface="Aptos" panose="020B0004020202020204" pitchFamily="34" charset="0"/>
              </a:rPr>
              <a:t> Recovery of all students not enrolled in any school or educational programs within Yuba County.</a:t>
            </a:r>
            <a:br>
              <a:rPr kumimoji="0" lang="en-US" sz="1200" b="0" i="0" u="none" strike="noStrike" kern="1200" cap="none" spc="0" normalizeH="0" baseline="0" noProof="0" dirty="0">
                <a:ln>
                  <a:noFill/>
                </a:ln>
                <a:solidFill>
                  <a:srgbClr val="E5B149">
                    <a:lumMod val="60000"/>
                    <a:lumOff val="40000"/>
                  </a:srgbClr>
                </a:solidFill>
                <a:effectLst/>
                <a:uLnTx/>
                <a:uFillTx/>
                <a:latin typeface="Aptos" panose="020B0004020202020204" pitchFamily="34" charset="0"/>
              </a:rPr>
            </a:br>
            <a:r>
              <a:rPr kumimoji="0" lang="en-US" sz="1200" b="0" i="0" u="none" strike="noStrike" kern="1200" cap="none" spc="0" normalizeH="0" baseline="0" noProof="0" dirty="0">
                <a:ln>
                  <a:noFill/>
                </a:ln>
                <a:solidFill>
                  <a:srgbClr val="E5B149">
                    <a:lumMod val="60000"/>
                    <a:lumOff val="40000"/>
                  </a:srgbClr>
                </a:solidFill>
                <a:effectLst/>
                <a:uLnTx/>
                <a:uFillTx/>
                <a:latin typeface="Aptos" panose="020B0004020202020204" pitchFamily="34" charset="0"/>
                <a:sym typeface="Symbol" panose="05050102010706020507" pitchFamily="18" charset="2"/>
              </a:rPr>
              <a:t></a:t>
            </a:r>
            <a:r>
              <a:rPr kumimoji="0" lang="en-US" sz="1200" b="0" i="0" u="none" strike="noStrike" kern="1200" cap="none" spc="0" normalizeH="0" baseline="0" noProof="0" dirty="0">
                <a:ln>
                  <a:noFill/>
                </a:ln>
                <a:solidFill>
                  <a:srgbClr val="E5B149">
                    <a:lumMod val="60000"/>
                    <a:lumOff val="40000"/>
                  </a:srgbClr>
                </a:solidFill>
                <a:effectLst/>
                <a:uLnTx/>
                <a:uFillTx/>
                <a:latin typeface="Aptos" panose="020B0004020202020204" pitchFamily="34" charset="0"/>
              </a:rPr>
              <a:t>  Locate W.U.H.S.D. and Alternative Education enrollment, attendance, grades and discipline on all juveniles pending Court proceedings to assist the juvenile court officers.</a:t>
            </a:r>
            <a:br>
              <a:rPr kumimoji="0" lang="en-US" sz="1200" b="0" i="0" u="none" strike="noStrike" kern="1200" cap="none" spc="0" normalizeH="0" baseline="0" noProof="0" dirty="0">
                <a:ln>
                  <a:noFill/>
                </a:ln>
                <a:solidFill>
                  <a:srgbClr val="E5B149">
                    <a:lumMod val="60000"/>
                    <a:lumOff val="40000"/>
                  </a:srgbClr>
                </a:solidFill>
                <a:effectLst/>
                <a:uLnTx/>
                <a:uFillTx/>
                <a:latin typeface="Aptos" panose="020B0004020202020204" pitchFamily="34" charset="0"/>
              </a:rPr>
            </a:br>
            <a:r>
              <a:rPr kumimoji="0" lang="en-US" sz="1200" b="0" i="0" u="none" strike="noStrike" kern="1200" cap="none" spc="0" normalizeH="0" baseline="0" noProof="0" dirty="0">
                <a:ln>
                  <a:noFill/>
                </a:ln>
                <a:solidFill>
                  <a:srgbClr val="E5B149">
                    <a:lumMod val="60000"/>
                    <a:lumOff val="40000"/>
                  </a:srgbClr>
                </a:solidFill>
                <a:effectLst/>
                <a:uLnTx/>
                <a:uFillTx/>
                <a:latin typeface="Aptos" panose="020B0004020202020204" pitchFamily="34" charset="0"/>
                <a:sym typeface="Symbol" panose="05050102010706020507" pitchFamily="18" charset="2"/>
              </a:rPr>
              <a:t> </a:t>
            </a:r>
            <a:r>
              <a:rPr kumimoji="0" lang="en-US" sz="1200" b="0" i="0" u="none" strike="noStrike" kern="1200" cap="none" spc="0" normalizeH="0" baseline="0" noProof="0" dirty="0">
                <a:ln>
                  <a:noFill/>
                </a:ln>
                <a:solidFill>
                  <a:srgbClr val="E5B149">
                    <a:lumMod val="60000"/>
                    <a:lumOff val="40000"/>
                  </a:srgbClr>
                </a:solidFill>
                <a:effectLst/>
                <a:uLnTx/>
                <a:uFillTx/>
                <a:latin typeface="Aptos" panose="020B0004020202020204" pitchFamily="34" charset="0"/>
              </a:rPr>
              <a:t> Home visits as requested from school site personnel or follow-up on active cases. </a:t>
            </a:r>
            <a:br>
              <a:rPr kumimoji="0" lang="en-US" sz="1200" b="0" i="0" u="none" strike="noStrike" kern="1200" cap="none" spc="0" normalizeH="0" baseline="0" noProof="0" dirty="0">
                <a:ln>
                  <a:noFill/>
                </a:ln>
                <a:solidFill>
                  <a:srgbClr val="E5B149">
                    <a:lumMod val="60000"/>
                    <a:lumOff val="40000"/>
                  </a:srgbClr>
                </a:solidFill>
                <a:effectLst/>
                <a:uLnTx/>
                <a:uFillTx/>
                <a:latin typeface="Aptos" panose="020B0004020202020204" pitchFamily="34" charset="0"/>
              </a:rPr>
            </a:br>
            <a:r>
              <a:rPr kumimoji="0" lang="en-US" sz="1200" b="0" i="0" u="none" strike="noStrike" kern="1200" cap="none" spc="0" normalizeH="0" baseline="0" noProof="0" dirty="0">
                <a:ln>
                  <a:noFill/>
                </a:ln>
                <a:solidFill>
                  <a:srgbClr val="E5B149">
                    <a:lumMod val="60000"/>
                    <a:lumOff val="40000"/>
                  </a:srgbClr>
                </a:solidFill>
                <a:effectLst/>
                <a:uLnTx/>
                <a:uFillTx/>
                <a:latin typeface="Aptos" panose="020B0004020202020204" pitchFamily="34" charset="0"/>
                <a:sym typeface="Symbol" panose="05050102010706020507" pitchFamily="18" charset="2"/>
              </a:rPr>
              <a:t></a:t>
            </a:r>
            <a:r>
              <a:rPr kumimoji="0" lang="en-US" sz="1200" b="0" i="0" u="none" strike="noStrike" kern="1200" cap="none" spc="0" normalizeH="0" baseline="0" noProof="0" dirty="0">
                <a:ln>
                  <a:noFill/>
                </a:ln>
                <a:solidFill>
                  <a:srgbClr val="E5B149">
                    <a:lumMod val="60000"/>
                    <a:lumOff val="40000"/>
                  </a:srgbClr>
                </a:solidFill>
                <a:effectLst/>
                <a:uLnTx/>
                <a:uFillTx/>
                <a:latin typeface="Aptos" panose="020B0004020202020204" pitchFamily="34" charset="0"/>
              </a:rPr>
              <a:t>  Transportation of the student to the school site of attendance. </a:t>
            </a:r>
            <a:br>
              <a:rPr kumimoji="0" lang="en-US" sz="1200" b="0" i="0" u="none" strike="noStrike" kern="1200" cap="none" spc="0" normalizeH="0" baseline="0" noProof="0" dirty="0">
                <a:ln>
                  <a:noFill/>
                </a:ln>
                <a:solidFill>
                  <a:srgbClr val="E5B149">
                    <a:lumMod val="60000"/>
                    <a:lumOff val="40000"/>
                  </a:srgbClr>
                </a:solidFill>
                <a:effectLst/>
                <a:uLnTx/>
                <a:uFillTx/>
                <a:latin typeface="Aptos" panose="020B0004020202020204" pitchFamily="34" charset="0"/>
              </a:rPr>
            </a:br>
            <a:r>
              <a:rPr kumimoji="0" lang="en-US" sz="1200" b="0" i="0" u="none" strike="noStrike" kern="1200" cap="none" spc="0" normalizeH="0" baseline="0" noProof="0" dirty="0">
                <a:ln>
                  <a:noFill/>
                </a:ln>
                <a:solidFill>
                  <a:srgbClr val="E5B149">
                    <a:lumMod val="60000"/>
                    <a:lumOff val="40000"/>
                  </a:srgbClr>
                </a:solidFill>
                <a:effectLst/>
                <a:uLnTx/>
                <a:uFillTx/>
                <a:latin typeface="Aptos" panose="020B0004020202020204" pitchFamily="34" charset="0"/>
              </a:rPr>
              <a:t>• School visits to award improved students with improvement certificates.</a:t>
            </a:r>
            <a:br>
              <a:rPr kumimoji="0" lang="en-US" sz="1200" b="0" i="0" u="none" strike="noStrike" kern="1200" cap="none" spc="0" normalizeH="0" baseline="0" noProof="0" dirty="0">
                <a:ln>
                  <a:noFill/>
                </a:ln>
                <a:solidFill>
                  <a:srgbClr val="E5B149">
                    <a:lumMod val="60000"/>
                    <a:lumOff val="40000"/>
                  </a:srgbClr>
                </a:solidFill>
                <a:effectLst/>
                <a:uLnTx/>
                <a:uFillTx/>
                <a:latin typeface="Aptos" panose="020B0004020202020204" pitchFamily="34" charset="0"/>
              </a:rPr>
            </a:br>
            <a:r>
              <a:rPr kumimoji="0" lang="en-US" sz="1200" b="0" i="0" u="none" strike="noStrike" kern="1200" cap="none" spc="0" normalizeH="0" baseline="0" noProof="0" dirty="0">
                <a:ln>
                  <a:noFill/>
                </a:ln>
                <a:solidFill>
                  <a:srgbClr val="E5B149">
                    <a:lumMod val="60000"/>
                    <a:lumOff val="40000"/>
                  </a:srgbClr>
                </a:solidFill>
                <a:effectLst/>
                <a:uLnTx/>
                <a:uFillTx/>
                <a:latin typeface="Aptos" panose="020B0004020202020204" pitchFamily="34" charset="0"/>
              </a:rPr>
              <a:t>• Participate in weekly Gang Meetings with school administrators, law enforcement officers, and  probation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5B149">
                    <a:lumMod val="60000"/>
                    <a:lumOff val="40000"/>
                  </a:srgbClr>
                </a:solidFill>
                <a:effectLst/>
                <a:uLnTx/>
                <a:uFillTx/>
                <a:latin typeface="Aptos" panose="020B0004020202020204" pitchFamily="34" charset="0"/>
              </a:rPr>
              <a:t>• Participate in Attendance Collaborative Meetings</a:t>
            </a:r>
          </a:p>
        </p:txBody>
      </p:sp>
      <p:sp>
        <p:nvSpPr>
          <p:cNvPr id="20" name="Flowchart: Alternate Process 19">
            <a:extLst>
              <a:ext uri="{FF2B5EF4-FFF2-40B4-BE49-F238E27FC236}">
                <a16:creationId xmlns:a16="http://schemas.microsoft.com/office/drawing/2014/main" id="{BDD149F9-554A-C632-96F6-1587EBEA13F6}"/>
              </a:ext>
            </a:extLst>
          </p:cNvPr>
          <p:cNvSpPr/>
          <p:nvPr/>
        </p:nvSpPr>
        <p:spPr>
          <a:xfrm>
            <a:off x="6229993" y="749008"/>
            <a:ext cx="5330149" cy="5566379"/>
          </a:xfrm>
          <a:prstGeom prst="flowChartAlternateProcess">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gona ExtraLight"/>
              <a:ea typeface="+mn-ea"/>
              <a:cs typeface="+mn-cs"/>
            </a:endParaRPr>
          </a:p>
        </p:txBody>
      </p:sp>
    </p:spTree>
    <p:extLst>
      <p:ext uri="{BB962C8B-B14F-4D97-AF65-F5344CB8AC3E}">
        <p14:creationId xmlns:p14="http://schemas.microsoft.com/office/powerpoint/2010/main" val="14424159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31287-F4B4-4498-8869-D9259C0E4816}"/>
              </a:ext>
            </a:extLst>
          </p:cNvPr>
          <p:cNvSpPr>
            <a:spLocks noGrp="1"/>
          </p:cNvSpPr>
          <p:nvPr>
            <p:ph type="title"/>
          </p:nvPr>
        </p:nvSpPr>
        <p:spPr/>
        <p:txBody>
          <a:bodyPr>
            <a:normAutofit fontScale="90000"/>
          </a:bodyPr>
          <a:lstStyle/>
          <a:p>
            <a:r>
              <a:rPr lang="en-US" dirty="0">
                <a:latin typeface="Baguet Script" panose="00000500000000000000" pitchFamily="2" charset="0"/>
              </a:rPr>
              <a:t>The Court</a:t>
            </a:r>
          </a:p>
        </p:txBody>
      </p:sp>
      <p:sp>
        <p:nvSpPr>
          <p:cNvPr id="5" name="Text Placeholder 4">
            <a:extLst>
              <a:ext uri="{FF2B5EF4-FFF2-40B4-BE49-F238E27FC236}">
                <a16:creationId xmlns:a16="http://schemas.microsoft.com/office/drawing/2014/main" id="{8FB3E2CA-0359-4D27-9CD5-D8590911190B}"/>
              </a:ext>
            </a:extLst>
          </p:cNvPr>
          <p:cNvSpPr>
            <a:spLocks noGrp="1"/>
          </p:cNvSpPr>
          <p:nvPr>
            <p:ph type="body" sz="quarter" idx="15"/>
          </p:nvPr>
        </p:nvSpPr>
        <p:spPr>
          <a:xfrm>
            <a:off x="970384" y="5777224"/>
            <a:ext cx="2724538" cy="406400"/>
          </a:xfrm>
        </p:spPr>
        <p:txBody>
          <a:bodyPr/>
          <a:lstStyle/>
          <a:p>
            <a:r>
              <a:rPr lang="en-US" sz="1300" b="1" dirty="0"/>
              <a:t>SARB COURT</a:t>
            </a:r>
          </a:p>
        </p:txBody>
      </p:sp>
      <p:sp>
        <p:nvSpPr>
          <p:cNvPr id="8" name="Text Placeholder 7">
            <a:extLst>
              <a:ext uri="{FF2B5EF4-FFF2-40B4-BE49-F238E27FC236}">
                <a16:creationId xmlns:a16="http://schemas.microsoft.com/office/drawing/2014/main" id="{DADE3A01-32B2-4953-8877-37F5D930CB02}"/>
              </a:ext>
            </a:extLst>
          </p:cNvPr>
          <p:cNvSpPr>
            <a:spLocks noGrp="1"/>
          </p:cNvSpPr>
          <p:nvPr>
            <p:ph type="body" sz="quarter" idx="19"/>
          </p:nvPr>
        </p:nvSpPr>
        <p:spPr>
          <a:xfrm>
            <a:off x="4537182" y="1549183"/>
            <a:ext cx="3209634" cy="3896568"/>
          </a:xfrm>
        </p:spPr>
        <p:txBody>
          <a:bodyPr/>
          <a:lstStyle/>
          <a:p>
            <a:r>
              <a:rPr lang="en-US" sz="1050" b="1" dirty="0">
                <a:solidFill>
                  <a:schemeClr val="bg1"/>
                </a:solidFill>
              </a:rPr>
              <a:t>Through the commitment and cooperation of the Yuba County Superior Court, the SARB process moves forward with the most significant cases. There are currently</a:t>
            </a:r>
            <a:r>
              <a:rPr lang="en-US" sz="1200" b="1" dirty="0">
                <a:solidFill>
                  <a:schemeClr val="bg1"/>
                </a:solidFill>
              </a:rPr>
              <a:t> </a:t>
            </a:r>
            <a:r>
              <a:rPr lang="en-US" sz="1200" b="1" dirty="0">
                <a:solidFill>
                  <a:srgbClr val="FFCF47"/>
                </a:solidFill>
              </a:rPr>
              <a:t>37</a:t>
            </a:r>
            <a:r>
              <a:rPr lang="en-US" sz="1200" b="1" dirty="0"/>
              <a:t> </a:t>
            </a:r>
            <a:r>
              <a:rPr lang="en-US" sz="1050" b="1" dirty="0">
                <a:solidFill>
                  <a:schemeClr val="bg1"/>
                </a:solidFill>
              </a:rPr>
              <a:t>active South SARB cases. Of those active cases only </a:t>
            </a:r>
            <a:r>
              <a:rPr lang="en-US" sz="1050" b="1" dirty="0">
                <a:solidFill>
                  <a:srgbClr val="FFCF47"/>
                </a:solidFill>
              </a:rPr>
              <a:t>ONE</a:t>
            </a:r>
            <a:r>
              <a:rPr lang="en-US" sz="1050" b="1" dirty="0">
                <a:solidFill>
                  <a:schemeClr val="bg1"/>
                </a:solidFill>
              </a:rPr>
              <a:t> needed the intervention of the Court</a:t>
            </a:r>
            <a:r>
              <a:rPr lang="en-US" sz="1050" dirty="0">
                <a:solidFill>
                  <a:schemeClr val="bg1"/>
                </a:solidFill>
              </a:rPr>
              <a:t>. </a:t>
            </a:r>
          </a:p>
          <a:p>
            <a:r>
              <a:rPr lang="en-US" sz="1050" b="1" dirty="0">
                <a:solidFill>
                  <a:schemeClr val="bg1"/>
                </a:solidFill>
              </a:rPr>
              <a:t>The Honorable Debra L. Givens, Presiding Judge of the Yuba County Superior Court, provides ongoing support by court-ordering families into counseling, parenting classes, and mental health support. Parents are admonished and strongly encouraged to participate in services. Judge Givens continues many of the cases in order to eliminate re-serving families multiple times. Families return to court multiple times until they have complied with Orders.</a:t>
            </a:r>
          </a:p>
          <a:p>
            <a:r>
              <a:rPr lang="en-US" sz="1050" b="1" dirty="0">
                <a:solidFill>
                  <a:schemeClr val="bg1"/>
                </a:solidFill>
              </a:rPr>
              <a:t> Every small improvement the family makes is rewarded. In court, the parents are praised for their efforts to keep their student in school. Certificates, signed by Judge Givens are given to all children with perfect attendance</a:t>
            </a:r>
            <a:r>
              <a:rPr lang="en-US" sz="1050" b="1" dirty="0"/>
              <a:t>.</a:t>
            </a:r>
          </a:p>
        </p:txBody>
      </p:sp>
      <p:sp>
        <p:nvSpPr>
          <p:cNvPr id="6" name="Text Placeholder 5">
            <a:extLst>
              <a:ext uri="{FF2B5EF4-FFF2-40B4-BE49-F238E27FC236}">
                <a16:creationId xmlns:a16="http://schemas.microsoft.com/office/drawing/2014/main" id="{AED2D490-6B0A-4F00-B117-533C36ED1A76}"/>
              </a:ext>
            </a:extLst>
          </p:cNvPr>
          <p:cNvSpPr>
            <a:spLocks noGrp="1"/>
          </p:cNvSpPr>
          <p:nvPr>
            <p:ph type="body" sz="quarter" idx="16"/>
          </p:nvPr>
        </p:nvSpPr>
        <p:spPr>
          <a:xfrm>
            <a:off x="8582025" y="5702592"/>
            <a:ext cx="2524125" cy="406400"/>
          </a:xfrm>
        </p:spPr>
        <p:txBody>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1" i="0" u="none" strike="noStrike" kern="1200" cap="none" spc="0" normalizeH="0" baseline="0" noProof="0" dirty="0">
                <a:ln>
                  <a:noFill/>
                </a:ln>
                <a:solidFill>
                  <a:srgbClr val="E5B149"/>
                </a:solidFill>
                <a:effectLst/>
                <a:uLnTx/>
                <a:uFillTx/>
                <a:latin typeface="Sagona ExtraLight"/>
                <a:ea typeface="+mn-ea"/>
                <a:cs typeface="+mn-cs"/>
              </a:rPr>
              <a:t>Honorable Judge Givens   &amp;         Truant Officer Heather Wolfe</a:t>
            </a:r>
          </a:p>
          <a:p>
            <a:endParaRPr lang="en-US" sz="1400" dirty="0"/>
          </a:p>
        </p:txBody>
      </p:sp>
      <p:sp>
        <p:nvSpPr>
          <p:cNvPr id="3" name="Slide Number Placeholder 2">
            <a:extLst>
              <a:ext uri="{FF2B5EF4-FFF2-40B4-BE49-F238E27FC236}">
                <a16:creationId xmlns:a16="http://schemas.microsoft.com/office/drawing/2014/main" id="{2DAB91B3-3405-44E0-93C5-69D1C60A19A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60E4630-A9EC-4A3B-8D7B-72D6B7D7ED5F}" type="slidenum">
              <a:rPr kumimoji="0" lang="en-US" sz="1400" b="0" i="0" u="none" strike="noStrike" kern="1200" cap="none" spc="0" normalizeH="0" baseline="0" noProof="0" smtClean="0">
                <a:ln>
                  <a:noFill/>
                </a:ln>
                <a:solidFill>
                  <a:srgbClr val="E5B149"/>
                </a:solidFill>
                <a:effectLst/>
                <a:uLnTx/>
                <a:uFillTx/>
                <a:latin typeface="Sagona Extra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400" b="0" i="0" u="none" strike="noStrike" kern="1200" cap="none" spc="0" normalizeH="0" baseline="0" noProof="0" dirty="0">
              <a:ln>
                <a:noFill/>
              </a:ln>
              <a:solidFill>
                <a:srgbClr val="E5B149"/>
              </a:solidFill>
              <a:effectLst/>
              <a:uLnTx/>
              <a:uFillTx/>
              <a:latin typeface="Sagona ExtraLight"/>
              <a:ea typeface="+mn-ea"/>
              <a:cs typeface="+mn-cs"/>
            </a:endParaRPr>
          </a:p>
        </p:txBody>
      </p:sp>
      <p:pic>
        <p:nvPicPr>
          <p:cNvPr id="30" name="Picture Placeholder 29" descr="A group of people sitting at desks in a room with flags&#10;&#10;AI-generated content may be incorrect.">
            <a:extLst>
              <a:ext uri="{FF2B5EF4-FFF2-40B4-BE49-F238E27FC236}">
                <a16:creationId xmlns:a16="http://schemas.microsoft.com/office/drawing/2014/main" id="{4356C21A-099C-62CF-3AE1-972277A521F6}"/>
              </a:ext>
            </a:extLst>
          </p:cNvPr>
          <p:cNvPicPr>
            <a:picLocks noGrp="1" noChangeAspect="1"/>
          </p:cNvPicPr>
          <p:nvPr>
            <p:ph type="pic" sz="quarter" idx="13"/>
          </p:nvPr>
        </p:nvPicPr>
        <p:blipFill>
          <a:blip r:embed="rId3"/>
          <a:srcRect t="5891" b="5891"/>
          <a:stretch>
            <a:fillRect/>
          </a:stretch>
        </p:blipFill>
        <p:spPr/>
      </p:pic>
      <p:pic>
        <p:nvPicPr>
          <p:cNvPr id="12" name="Picture Placeholder 11" descr="A couple of women standing in front of a flag&#10;&#10;AI-generated content may be incorrect.">
            <a:extLst>
              <a:ext uri="{FF2B5EF4-FFF2-40B4-BE49-F238E27FC236}">
                <a16:creationId xmlns:a16="http://schemas.microsoft.com/office/drawing/2014/main" id="{C6DFEE77-14B4-F37D-7A58-E7221BCD5BAD}"/>
              </a:ext>
            </a:extLst>
          </p:cNvPr>
          <p:cNvPicPr>
            <a:picLocks noGrp="1" noChangeAspect="1"/>
          </p:cNvPicPr>
          <p:nvPr>
            <p:ph type="pic" sz="quarter" idx="18"/>
          </p:nvPr>
        </p:nvPicPr>
        <p:blipFill>
          <a:blip r:embed="rId4"/>
          <a:srcRect t="5122" b="5122"/>
          <a:stretch>
            <a:fillRect/>
          </a:stretch>
        </p:blipFill>
        <p:spPr/>
      </p:pic>
    </p:spTree>
    <p:extLst>
      <p:ext uri="{BB962C8B-B14F-4D97-AF65-F5344CB8AC3E}">
        <p14:creationId xmlns:p14="http://schemas.microsoft.com/office/powerpoint/2010/main" val="42081340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8E32A-9CBD-6D01-1F04-7BC8796A2C26}"/>
              </a:ext>
            </a:extLst>
          </p:cNvPr>
          <p:cNvSpPr>
            <a:spLocks noGrp="1"/>
          </p:cNvSpPr>
          <p:nvPr>
            <p:ph type="title"/>
          </p:nvPr>
        </p:nvSpPr>
        <p:spPr/>
        <p:txBody>
          <a:bodyPr>
            <a:normAutofit fontScale="90000"/>
          </a:bodyPr>
          <a:lstStyle/>
          <a:p>
            <a:r>
              <a:rPr lang="en-US" dirty="0">
                <a:latin typeface="Baguet Script" panose="00000500000000000000" pitchFamily="2" charset="0"/>
              </a:rPr>
              <a:t>STATS</a:t>
            </a:r>
          </a:p>
        </p:txBody>
      </p:sp>
      <p:sp>
        <p:nvSpPr>
          <p:cNvPr id="3" name="Slide Number Placeholder 2">
            <a:extLst>
              <a:ext uri="{FF2B5EF4-FFF2-40B4-BE49-F238E27FC236}">
                <a16:creationId xmlns:a16="http://schemas.microsoft.com/office/drawing/2014/main" id="{5263E7B5-B6C8-57EF-98D2-4B0797F9076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60E4630-A9EC-4A3B-8D7B-72D6B7D7ED5F}" type="slidenum">
              <a:rPr kumimoji="0" lang="en-US" sz="1400" b="0" i="0" u="none" strike="noStrike" kern="1200" cap="none" spc="0" normalizeH="0" baseline="0" noProof="0" smtClean="0">
                <a:ln>
                  <a:noFill/>
                </a:ln>
                <a:solidFill>
                  <a:srgbClr val="E5B149"/>
                </a:solidFill>
                <a:effectLst/>
                <a:uLnTx/>
                <a:uFillTx/>
                <a:latin typeface="Sagona Extra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1400" b="0" i="0" u="none" strike="noStrike" kern="1200" cap="none" spc="0" normalizeH="0" baseline="0" noProof="0" dirty="0">
              <a:ln>
                <a:noFill/>
              </a:ln>
              <a:solidFill>
                <a:srgbClr val="E5B149"/>
              </a:solidFill>
              <a:effectLst/>
              <a:uLnTx/>
              <a:uFillTx/>
              <a:latin typeface="Sagona ExtraLight"/>
              <a:ea typeface="+mn-ea"/>
              <a:cs typeface="+mn-cs"/>
            </a:endParaRPr>
          </a:p>
        </p:txBody>
      </p:sp>
      <p:sp>
        <p:nvSpPr>
          <p:cNvPr id="5" name="Text Placeholder 4">
            <a:extLst>
              <a:ext uri="{FF2B5EF4-FFF2-40B4-BE49-F238E27FC236}">
                <a16:creationId xmlns:a16="http://schemas.microsoft.com/office/drawing/2014/main" id="{B0C559BC-97C1-2BC9-B920-220184BF186A}"/>
              </a:ext>
            </a:extLst>
          </p:cNvPr>
          <p:cNvSpPr>
            <a:spLocks noGrp="1"/>
          </p:cNvSpPr>
          <p:nvPr>
            <p:ph type="body" sz="quarter" idx="19"/>
          </p:nvPr>
        </p:nvSpPr>
        <p:spPr>
          <a:xfrm>
            <a:off x="5066521" y="5330617"/>
            <a:ext cx="2006083" cy="406400"/>
          </a:xfrm>
        </p:spPr>
        <p:txBody>
          <a:bodyPr/>
          <a:lstStyle/>
          <a:p>
            <a:r>
              <a:rPr lang="en-US" b="1" dirty="0"/>
              <a:t>SOUTH  SARB</a:t>
            </a:r>
          </a:p>
        </p:txBody>
      </p:sp>
      <p:graphicFrame>
        <p:nvGraphicFramePr>
          <p:cNvPr id="9" name="Table 8">
            <a:extLst>
              <a:ext uri="{FF2B5EF4-FFF2-40B4-BE49-F238E27FC236}">
                <a16:creationId xmlns:a16="http://schemas.microsoft.com/office/drawing/2014/main" id="{E9FC3DEB-0301-3819-A55D-46EFD63FE8BD}"/>
              </a:ext>
            </a:extLst>
          </p:cNvPr>
          <p:cNvGraphicFramePr>
            <a:graphicFrameLocks noGrp="1"/>
          </p:cNvGraphicFramePr>
          <p:nvPr>
            <p:extLst>
              <p:ext uri="{D42A27DB-BD31-4B8C-83A1-F6EECF244321}">
                <p14:modId xmlns:p14="http://schemas.microsoft.com/office/powerpoint/2010/main" val="4103030195"/>
              </p:ext>
            </p:extLst>
          </p:nvPr>
        </p:nvGraphicFramePr>
        <p:xfrm>
          <a:off x="1150773" y="2409319"/>
          <a:ext cx="9890454" cy="1198880"/>
        </p:xfrm>
        <a:graphic>
          <a:graphicData uri="http://schemas.openxmlformats.org/drawingml/2006/table">
            <a:tbl>
              <a:tblPr firstRow="1" bandRow="1">
                <a:tableStyleId>{21E4AEA4-8DFA-4A89-87EB-49C32662AFE0}</a:tableStyleId>
              </a:tblPr>
              <a:tblGrid>
                <a:gridCol w="1412922">
                  <a:extLst>
                    <a:ext uri="{9D8B030D-6E8A-4147-A177-3AD203B41FA5}">
                      <a16:colId xmlns:a16="http://schemas.microsoft.com/office/drawing/2014/main" val="583800773"/>
                    </a:ext>
                  </a:extLst>
                </a:gridCol>
                <a:gridCol w="1412922">
                  <a:extLst>
                    <a:ext uri="{9D8B030D-6E8A-4147-A177-3AD203B41FA5}">
                      <a16:colId xmlns:a16="http://schemas.microsoft.com/office/drawing/2014/main" val="3919930979"/>
                    </a:ext>
                  </a:extLst>
                </a:gridCol>
                <a:gridCol w="1412922">
                  <a:extLst>
                    <a:ext uri="{9D8B030D-6E8A-4147-A177-3AD203B41FA5}">
                      <a16:colId xmlns:a16="http://schemas.microsoft.com/office/drawing/2014/main" val="3730300136"/>
                    </a:ext>
                  </a:extLst>
                </a:gridCol>
                <a:gridCol w="1412922">
                  <a:extLst>
                    <a:ext uri="{9D8B030D-6E8A-4147-A177-3AD203B41FA5}">
                      <a16:colId xmlns:a16="http://schemas.microsoft.com/office/drawing/2014/main" val="8836212"/>
                    </a:ext>
                  </a:extLst>
                </a:gridCol>
                <a:gridCol w="1412922">
                  <a:extLst>
                    <a:ext uri="{9D8B030D-6E8A-4147-A177-3AD203B41FA5}">
                      <a16:colId xmlns:a16="http://schemas.microsoft.com/office/drawing/2014/main" val="3456491940"/>
                    </a:ext>
                  </a:extLst>
                </a:gridCol>
                <a:gridCol w="1412922">
                  <a:extLst>
                    <a:ext uri="{9D8B030D-6E8A-4147-A177-3AD203B41FA5}">
                      <a16:colId xmlns:a16="http://schemas.microsoft.com/office/drawing/2014/main" val="3155033773"/>
                    </a:ext>
                  </a:extLst>
                </a:gridCol>
                <a:gridCol w="1412922">
                  <a:extLst>
                    <a:ext uri="{9D8B030D-6E8A-4147-A177-3AD203B41FA5}">
                      <a16:colId xmlns:a16="http://schemas.microsoft.com/office/drawing/2014/main" val="1371791639"/>
                    </a:ext>
                  </a:extLst>
                </a:gridCol>
              </a:tblGrid>
              <a:tr h="0">
                <a:tc>
                  <a:txBody>
                    <a:bodyPr/>
                    <a:lstStyle/>
                    <a:p>
                      <a:pPr algn="ctr"/>
                      <a:r>
                        <a:rPr lang="en-US" dirty="0"/>
                        <a:t>YEAR</a:t>
                      </a:r>
                    </a:p>
                  </a:txBody>
                  <a:tcPr/>
                </a:tc>
                <a:tc>
                  <a:txBody>
                    <a:bodyPr/>
                    <a:lstStyle/>
                    <a:p>
                      <a:pPr algn="ctr"/>
                      <a:r>
                        <a:rPr lang="en-US" sz="1200" dirty="0"/>
                        <a:t>TOTAL SARB CASES</a:t>
                      </a:r>
                    </a:p>
                  </a:txBody>
                  <a:tcPr/>
                </a:tc>
                <a:tc>
                  <a:txBody>
                    <a:bodyPr/>
                    <a:lstStyle/>
                    <a:p>
                      <a:pPr algn="ctr"/>
                      <a:r>
                        <a:rPr lang="en-US" sz="1200" dirty="0"/>
                        <a:t>JUVENILE CITATIONS</a:t>
                      </a:r>
                    </a:p>
                  </a:txBody>
                  <a:tcPr/>
                </a:tc>
                <a:tc>
                  <a:txBody>
                    <a:bodyPr/>
                    <a:lstStyle/>
                    <a:p>
                      <a:pPr algn="ctr"/>
                      <a:r>
                        <a:rPr lang="en-US" sz="1200" dirty="0"/>
                        <a:t>INFRACTION COMPLAINTS</a:t>
                      </a:r>
                    </a:p>
                  </a:txBody>
                  <a:tcPr/>
                </a:tc>
                <a:tc>
                  <a:txBody>
                    <a:bodyPr/>
                    <a:lstStyle/>
                    <a:p>
                      <a:pPr algn="ctr"/>
                      <a:r>
                        <a:rPr lang="en-US" sz="1200" dirty="0"/>
                        <a:t>COURT </a:t>
                      </a:r>
                    </a:p>
                    <a:p>
                      <a:pPr algn="ctr"/>
                      <a:r>
                        <a:rPr lang="en-US" sz="1200" dirty="0"/>
                        <a:t>CASES</a:t>
                      </a:r>
                    </a:p>
                  </a:txBody>
                  <a:tcPr/>
                </a:tc>
                <a:tc>
                  <a:txBody>
                    <a:bodyPr/>
                    <a:lstStyle/>
                    <a:p>
                      <a:pPr algn="ctr"/>
                      <a:r>
                        <a:rPr lang="en-US" sz="1200" dirty="0"/>
                        <a:t>FINES </a:t>
                      </a:r>
                    </a:p>
                    <a:p>
                      <a:pPr algn="ctr"/>
                      <a:r>
                        <a:rPr lang="en-US" sz="1200" dirty="0"/>
                        <a:t>IMPOSED</a:t>
                      </a:r>
                    </a:p>
                  </a:txBody>
                  <a:tcPr/>
                </a:tc>
                <a:tc>
                  <a:txBody>
                    <a:bodyPr/>
                    <a:lstStyle/>
                    <a:p>
                      <a:pPr algn="ctr"/>
                      <a:r>
                        <a:rPr lang="en-US" sz="1200" dirty="0"/>
                        <a:t>ATTENDANCE </a:t>
                      </a:r>
                    </a:p>
                    <a:p>
                      <a:pPr algn="ctr"/>
                      <a:r>
                        <a:rPr lang="en-US" sz="1200" dirty="0"/>
                        <a:t>AWARDS</a:t>
                      </a:r>
                    </a:p>
                  </a:txBody>
                  <a:tcPr/>
                </a:tc>
                <a:extLst>
                  <a:ext uri="{0D108BD9-81ED-4DB2-BD59-A6C34878D82A}">
                    <a16:rowId xmlns:a16="http://schemas.microsoft.com/office/drawing/2014/main" val="3782967291"/>
                  </a:ext>
                </a:extLst>
              </a:tr>
              <a:tr h="370840">
                <a:tc>
                  <a:txBody>
                    <a:bodyPr/>
                    <a:lstStyle/>
                    <a:p>
                      <a:pPr algn="ctr"/>
                      <a:r>
                        <a:rPr lang="en-US" dirty="0"/>
                        <a:t>2024-2025</a:t>
                      </a:r>
                    </a:p>
                  </a:txBody>
                  <a:tcPr/>
                </a:tc>
                <a:tc>
                  <a:txBody>
                    <a:bodyPr/>
                    <a:lstStyle/>
                    <a:p>
                      <a:pPr algn="ctr"/>
                      <a:r>
                        <a:rPr lang="en-US" dirty="0"/>
                        <a:t>37</a:t>
                      </a:r>
                    </a:p>
                  </a:txBody>
                  <a:tcPr/>
                </a:tc>
                <a:tc>
                  <a:txBody>
                    <a:bodyPr/>
                    <a:lstStyle/>
                    <a:p>
                      <a:pPr algn="ctr"/>
                      <a:r>
                        <a:rPr lang="en-US" dirty="0"/>
                        <a:t>37</a:t>
                      </a:r>
                    </a:p>
                  </a:txBody>
                  <a:tcPr/>
                </a:tc>
                <a:tc>
                  <a:txBody>
                    <a:bodyPr/>
                    <a:lstStyle/>
                    <a:p>
                      <a:pPr algn="ctr"/>
                      <a:r>
                        <a:rPr lang="en-US" dirty="0"/>
                        <a:t>1</a:t>
                      </a:r>
                    </a:p>
                  </a:txBody>
                  <a:tcPr/>
                </a:tc>
                <a:tc>
                  <a:txBody>
                    <a:bodyPr/>
                    <a:lstStyle/>
                    <a:p>
                      <a:pPr algn="ctr"/>
                      <a:r>
                        <a:rPr lang="en-US" dirty="0"/>
                        <a:t>2</a:t>
                      </a:r>
                    </a:p>
                  </a:txBody>
                  <a:tcPr/>
                </a:tc>
                <a:tc>
                  <a:txBody>
                    <a:bodyPr/>
                    <a:lstStyle/>
                    <a:p>
                      <a:pPr algn="ctr"/>
                      <a:r>
                        <a:rPr lang="en-US" dirty="0"/>
                        <a:t>0</a:t>
                      </a:r>
                    </a:p>
                  </a:txBody>
                  <a:tcPr/>
                </a:tc>
                <a:tc>
                  <a:txBody>
                    <a:bodyPr/>
                    <a:lstStyle/>
                    <a:p>
                      <a:pPr algn="ctr"/>
                      <a:r>
                        <a:rPr lang="en-US" dirty="0"/>
                        <a:t>12</a:t>
                      </a:r>
                    </a:p>
                  </a:txBody>
                  <a:tcPr/>
                </a:tc>
                <a:extLst>
                  <a:ext uri="{0D108BD9-81ED-4DB2-BD59-A6C34878D82A}">
                    <a16:rowId xmlns:a16="http://schemas.microsoft.com/office/drawing/2014/main" val="2877352224"/>
                  </a:ext>
                </a:extLst>
              </a:tr>
              <a:tr h="370840">
                <a:tc>
                  <a:txBody>
                    <a:bodyPr/>
                    <a:lstStyle/>
                    <a:p>
                      <a:pPr algn="ctr"/>
                      <a:r>
                        <a:rPr lang="en-US" dirty="0"/>
                        <a:t>2023-2024</a:t>
                      </a:r>
                    </a:p>
                  </a:txBody>
                  <a:tcPr/>
                </a:tc>
                <a:tc>
                  <a:txBody>
                    <a:bodyPr/>
                    <a:lstStyle/>
                    <a:p>
                      <a:pPr algn="ctr"/>
                      <a:r>
                        <a:rPr lang="en-US" dirty="0"/>
                        <a:t>16</a:t>
                      </a:r>
                    </a:p>
                  </a:txBody>
                  <a:tcPr/>
                </a:tc>
                <a:tc>
                  <a:txBody>
                    <a:bodyPr/>
                    <a:lstStyle/>
                    <a:p>
                      <a:pPr algn="ctr"/>
                      <a:r>
                        <a:rPr lang="en-US" dirty="0"/>
                        <a:t>16</a:t>
                      </a:r>
                    </a:p>
                  </a:txBody>
                  <a:tcPr/>
                </a:tc>
                <a:tc>
                  <a:txBody>
                    <a:bodyPr/>
                    <a:lstStyle/>
                    <a:p>
                      <a:pPr algn="ctr"/>
                      <a:r>
                        <a:rPr lang="en-US" dirty="0"/>
                        <a:t>1</a:t>
                      </a:r>
                    </a:p>
                  </a:txBody>
                  <a:tcPr/>
                </a:tc>
                <a:tc>
                  <a:txBody>
                    <a:bodyPr/>
                    <a:lstStyle/>
                    <a:p>
                      <a:pPr algn="ctr"/>
                      <a:r>
                        <a:rPr lang="en-US" dirty="0"/>
                        <a:t>1</a:t>
                      </a:r>
                    </a:p>
                  </a:txBody>
                  <a:tcPr/>
                </a:tc>
                <a:tc>
                  <a:txBody>
                    <a:bodyPr/>
                    <a:lstStyle/>
                    <a:p>
                      <a:pPr algn="ctr"/>
                      <a:r>
                        <a:rPr lang="en-US" dirty="0"/>
                        <a:t>0</a:t>
                      </a:r>
                    </a:p>
                  </a:txBody>
                  <a:tcPr/>
                </a:tc>
                <a:tc>
                  <a:txBody>
                    <a:bodyPr/>
                    <a:lstStyle/>
                    <a:p>
                      <a:pPr algn="ctr"/>
                      <a:r>
                        <a:rPr lang="en-US" dirty="0"/>
                        <a:t>8</a:t>
                      </a:r>
                    </a:p>
                  </a:txBody>
                  <a:tcPr/>
                </a:tc>
                <a:extLst>
                  <a:ext uri="{0D108BD9-81ED-4DB2-BD59-A6C34878D82A}">
                    <a16:rowId xmlns:a16="http://schemas.microsoft.com/office/drawing/2014/main" val="1196560649"/>
                  </a:ext>
                </a:extLst>
              </a:tr>
            </a:tbl>
          </a:graphicData>
        </a:graphic>
      </p:graphicFrame>
      <p:sp>
        <p:nvSpPr>
          <p:cNvPr id="10" name="TextBox 9">
            <a:extLst>
              <a:ext uri="{FF2B5EF4-FFF2-40B4-BE49-F238E27FC236}">
                <a16:creationId xmlns:a16="http://schemas.microsoft.com/office/drawing/2014/main" id="{D49DEDB6-BC9D-6A40-FEB8-4C3747BA3EC2}"/>
              </a:ext>
            </a:extLst>
          </p:cNvPr>
          <p:cNvSpPr txBox="1"/>
          <p:nvPr/>
        </p:nvSpPr>
        <p:spPr>
          <a:xfrm>
            <a:off x="2500604" y="4049486"/>
            <a:ext cx="67553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agona ExtraLight"/>
                <a:ea typeface="+mn-ea"/>
                <a:cs typeface="+mn-cs"/>
              </a:rPr>
              <a:t>This year, there was </a:t>
            </a:r>
            <a:r>
              <a:rPr kumimoji="0" lang="en-US" sz="1800" b="1" i="0" u="none" strike="noStrike" kern="1200" cap="none" spc="0" normalizeH="0" baseline="0" noProof="0" dirty="0">
                <a:ln>
                  <a:noFill/>
                </a:ln>
                <a:solidFill>
                  <a:srgbClr val="E5B149"/>
                </a:solidFill>
                <a:effectLst/>
                <a:uLnTx/>
                <a:uFillTx/>
                <a:latin typeface="Sagona ExtraLight"/>
                <a:ea typeface="+mn-ea"/>
                <a:cs typeface="+mn-cs"/>
              </a:rPr>
              <a:t>ONE </a:t>
            </a:r>
            <a:r>
              <a:rPr kumimoji="0" lang="en-US" sz="1800" b="0" i="0" u="none" strike="noStrike" kern="1200" cap="none" spc="0" normalizeH="0" baseline="0" noProof="0" dirty="0">
                <a:ln>
                  <a:noFill/>
                </a:ln>
                <a:solidFill>
                  <a:prstClr val="white"/>
                </a:solidFill>
                <a:effectLst/>
                <a:uLnTx/>
                <a:uFillTx/>
                <a:latin typeface="Sagona ExtraLight"/>
                <a:ea typeface="+mn-ea"/>
                <a:cs typeface="+mn-cs"/>
              </a:rPr>
              <a:t>SARB Case </a:t>
            </a:r>
            <a:r>
              <a:rPr kumimoji="0" lang="en-US" sz="1800" b="1" i="0" u="none" strike="noStrike" kern="1200" cap="none" spc="0" normalizeH="0" baseline="0" noProof="0" dirty="0">
                <a:ln>
                  <a:noFill/>
                </a:ln>
                <a:solidFill>
                  <a:srgbClr val="E5B149"/>
                </a:solidFill>
                <a:effectLst/>
                <a:uLnTx/>
                <a:uFillTx/>
                <a:latin typeface="Sagona ExtraLight"/>
                <a:ea typeface="+mn-ea"/>
                <a:cs typeface="+mn-cs"/>
              </a:rPr>
              <a:t>DISMISSED</a:t>
            </a:r>
            <a:r>
              <a:rPr kumimoji="0" lang="en-US" sz="1800" b="0" i="0" u="none" strike="noStrike" kern="1200" cap="none" spc="0" normalizeH="0" baseline="0" noProof="0" dirty="0">
                <a:ln>
                  <a:noFill/>
                </a:ln>
                <a:solidFill>
                  <a:prstClr val="white"/>
                </a:solidFill>
                <a:effectLst/>
                <a:uLnTx/>
                <a:uFillTx/>
                <a:latin typeface="Sagona ExtraLight"/>
                <a:ea typeface="+mn-ea"/>
                <a:cs typeface="+mn-cs"/>
              </a:rPr>
              <a:t> by the court.</a:t>
            </a:r>
          </a:p>
        </p:txBody>
      </p:sp>
    </p:spTree>
    <p:extLst>
      <p:ext uri="{BB962C8B-B14F-4D97-AF65-F5344CB8AC3E}">
        <p14:creationId xmlns:p14="http://schemas.microsoft.com/office/powerpoint/2010/main" val="22705689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89DF4-DF43-4314-803C-383FB3C50101}"/>
              </a:ext>
            </a:extLst>
          </p:cNvPr>
          <p:cNvSpPr>
            <a:spLocks noGrp="1"/>
          </p:cNvSpPr>
          <p:nvPr>
            <p:ph type="title"/>
          </p:nvPr>
        </p:nvSpPr>
        <p:spPr>
          <a:xfrm>
            <a:off x="0" y="131830"/>
            <a:ext cx="12192000" cy="922925"/>
          </a:xfrm>
        </p:spPr>
        <p:txBody>
          <a:bodyPr>
            <a:normAutofit fontScale="90000"/>
          </a:bodyPr>
          <a:lstStyle/>
          <a:p>
            <a:r>
              <a:rPr lang="en-US" dirty="0">
                <a:latin typeface="Baguet Script" panose="00000500000000000000" pitchFamily="2" charset="0"/>
              </a:rPr>
              <a:t>South County SARB Board</a:t>
            </a:r>
          </a:p>
        </p:txBody>
      </p:sp>
      <p:pic>
        <p:nvPicPr>
          <p:cNvPr id="10" name="Picture Placeholder 9">
            <a:extLst>
              <a:ext uri="{FF2B5EF4-FFF2-40B4-BE49-F238E27FC236}">
                <a16:creationId xmlns:a16="http://schemas.microsoft.com/office/drawing/2014/main" id="{B88C1424-0395-4C9C-A323-F8B88722129C}"/>
              </a:ext>
            </a:extLst>
          </p:cNvPr>
          <p:cNvPicPr>
            <a:picLocks noGrp="1" noChangeAspect="1"/>
          </p:cNvPicPr>
          <p:nvPr>
            <p:ph type="pic" sz="quarter" idx="13"/>
          </p:nvPr>
        </p:nvPicPr>
        <p:blipFill>
          <a:blip r:embed="rId3"/>
          <a:srcRect/>
          <a:stretch/>
        </p:blipFill>
        <p:spPr>
          <a:xfrm>
            <a:off x="818331" y="1675017"/>
            <a:ext cx="6804000" cy="3663950"/>
          </a:xfrm>
        </p:spPr>
      </p:pic>
      <p:sp>
        <p:nvSpPr>
          <p:cNvPr id="5" name="Text Placeholder 4">
            <a:extLst>
              <a:ext uri="{FF2B5EF4-FFF2-40B4-BE49-F238E27FC236}">
                <a16:creationId xmlns:a16="http://schemas.microsoft.com/office/drawing/2014/main" id="{CCCB354F-40F3-42D5-8A60-0DB95E856DCE}"/>
              </a:ext>
            </a:extLst>
          </p:cNvPr>
          <p:cNvSpPr>
            <a:spLocks noGrp="1"/>
          </p:cNvSpPr>
          <p:nvPr>
            <p:ph type="body" sz="quarter" idx="15"/>
          </p:nvPr>
        </p:nvSpPr>
        <p:spPr>
          <a:xfrm>
            <a:off x="3155945" y="5699652"/>
            <a:ext cx="2087860" cy="406400"/>
          </a:xfrm>
        </p:spPr>
        <p:txBody>
          <a:bodyPr/>
          <a:lstStyle/>
          <a:p>
            <a:r>
              <a:rPr lang="en-US" dirty="0"/>
              <a:t> </a:t>
            </a:r>
            <a:r>
              <a:rPr lang="en-US" sz="1800" dirty="0"/>
              <a:t>Board Members</a:t>
            </a:r>
            <a:r>
              <a:rPr lang="en-US" dirty="0"/>
              <a:t>:</a:t>
            </a:r>
          </a:p>
        </p:txBody>
      </p:sp>
      <p:sp>
        <p:nvSpPr>
          <p:cNvPr id="6" name="Text Placeholder 5">
            <a:extLst>
              <a:ext uri="{FF2B5EF4-FFF2-40B4-BE49-F238E27FC236}">
                <a16:creationId xmlns:a16="http://schemas.microsoft.com/office/drawing/2014/main" id="{2C074A73-92AD-4833-9497-BE351A388CF8}"/>
              </a:ext>
            </a:extLst>
          </p:cNvPr>
          <p:cNvSpPr>
            <a:spLocks noGrp="1"/>
          </p:cNvSpPr>
          <p:nvPr>
            <p:ph type="body" sz="quarter" idx="16"/>
          </p:nvPr>
        </p:nvSpPr>
        <p:spPr>
          <a:xfrm>
            <a:off x="8677469" y="5702592"/>
            <a:ext cx="2304662" cy="406400"/>
          </a:xfrm>
        </p:spPr>
        <p:txBody>
          <a:bodyPr/>
          <a:lstStyle/>
          <a:p>
            <a:endParaRPr lang="en-US" sz="1450" dirty="0"/>
          </a:p>
        </p:txBody>
      </p:sp>
      <p:sp>
        <p:nvSpPr>
          <p:cNvPr id="3" name="Slide Number Placeholder 2">
            <a:extLst>
              <a:ext uri="{FF2B5EF4-FFF2-40B4-BE49-F238E27FC236}">
                <a16:creationId xmlns:a16="http://schemas.microsoft.com/office/drawing/2014/main" id="{40F0DF70-130E-448E-BD36-3634F7ABF2F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60E4630-A9EC-4A3B-8D7B-72D6B7D7ED5F}" type="slidenum">
              <a:rPr kumimoji="0" lang="en-US" sz="1400" b="0" i="0" u="none" strike="noStrike" kern="1200" cap="none" spc="0" normalizeH="0" baseline="0" noProof="0" smtClean="0">
                <a:ln>
                  <a:noFill/>
                </a:ln>
                <a:solidFill>
                  <a:srgbClr val="E5B149"/>
                </a:solidFill>
                <a:effectLst/>
                <a:uLnTx/>
                <a:uFillTx/>
                <a:latin typeface="Sagona Extra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400" b="0" i="0" u="none" strike="noStrike" kern="1200" cap="none" spc="0" normalizeH="0" baseline="0" noProof="0" dirty="0">
              <a:ln>
                <a:noFill/>
              </a:ln>
              <a:solidFill>
                <a:srgbClr val="E5B149"/>
              </a:solidFill>
              <a:effectLst/>
              <a:uLnTx/>
              <a:uFillTx/>
              <a:latin typeface="Sagona ExtraLight"/>
              <a:ea typeface="+mn-ea"/>
              <a:cs typeface="+mn-cs"/>
            </a:endParaRPr>
          </a:p>
        </p:txBody>
      </p:sp>
      <p:sp>
        <p:nvSpPr>
          <p:cNvPr id="12" name="TextBox 11">
            <a:extLst>
              <a:ext uri="{FF2B5EF4-FFF2-40B4-BE49-F238E27FC236}">
                <a16:creationId xmlns:a16="http://schemas.microsoft.com/office/drawing/2014/main" id="{99AF8BBC-7543-3387-5B0A-113FE7479004}"/>
              </a:ext>
            </a:extLst>
          </p:cNvPr>
          <p:cNvSpPr txBox="1"/>
          <p:nvPr/>
        </p:nvSpPr>
        <p:spPr>
          <a:xfrm>
            <a:off x="519901" y="5586689"/>
            <a:ext cx="2871417" cy="5770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E5B149">
                    <a:lumMod val="60000"/>
                    <a:lumOff val="40000"/>
                  </a:srgbClr>
                </a:solidFill>
                <a:effectLst/>
                <a:uLnTx/>
                <a:uFillTx/>
                <a:latin typeface="Sagona ExtraLight"/>
                <a:ea typeface="+mn-ea"/>
                <a:cs typeface="+mn-cs"/>
              </a:rPr>
              <a:t>•</a:t>
            </a:r>
            <a:r>
              <a:rPr kumimoji="0" lang="en-US" sz="1050" b="1" i="0" u="none" strike="noStrike" kern="1200" cap="none" spc="0" normalizeH="0" baseline="0" noProof="0" dirty="0">
                <a:ln>
                  <a:noFill/>
                </a:ln>
                <a:solidFill>
                  <a:srgbClr val="E5B149">
                    <a:lumMod val="60000"/>
                    <a:lumOff val="40000"/>
                  </a:srgbClr>
                </a:solidFill>
                <a:effectLst/>
                <a:uLnTx/>
                <a:uFillTx/>
                <a:latin typeface="Sagona ExtraLight"/>
                <a:ea typeface="+mn-ea"/>
                <a:cs typeface="+mn-cs"/>
              </a:rPr>
              <a:t>Plumas Lake School District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E5B149">
                    <a:lumMod val="60000"/>
                    <a:lumOff val="40000"/>
                  </a:srgbClr>
                </a:solidFill>
                <a:effectLst/>
                <a:uLnTx/>
                <a:uFillTx/>
                <a:latin typeface="Sagona ExtraLight"/>
                <a:ea typeface="+mn-ea"/>
                <a:cs typeface="+mn-cs"/>
              </a:rPr>
              <a:t>•Wheatland  School  District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E5B149">
                    <a:lumMod val="60000"/>
                    <a:lumOff val="40000"/>
                  </a:srgbClr>
                </a:solidFill>
                <a:effectLst/>
                <a:uLnTx/>
                <a:uFillTx/>
                <a:latin typeface="Sagona ExtraLight"/>
                <a:ea typeface="+mn-ea"/>
                <a:cs typeface="+mn-cs"/>
              </a:rPr>
              <a:t>•Wheatland Union High School District</a:t>
            </a:r>
          </a:p>
        </p:txBody>
      </p:sp>
      <p:pic>
        <p:nvPicPr>
          <p:cNvPr id="14" name="Picture 13" descr="A picture containing text&#10;&#10;AI-generated content may be incorrect.">
            <a:extLst>
              <a:ext uri="{FF2B5EF4-FFF2-40B4-BE49-F238E27FC236}">
                <a16:creationId xmlns:a16="http://schemas.microsoft.com/office/drawing/2014/main" id="{8CA047A9-EFAC-8FA6-1AF5-DC19D5A468F2}"/>
              </a:ext>
            </a:extLst>
          </p:cNvPr>
          <p:cNvPicPr>
            <a:picLocks noChangeAspect="1"/>
          </p:cNvPicPr>
          <p:nvPr/>
        </p:nvPicPr>
        <p:blipFill>
          <a:blip r:embed="rId4"/>
          <a:stretch>
            <a:fillRect/>
          </a:stretch>
        </p:blipFill>
        <p:spPr>
          <a:xfrm>
            <a:off x="8501984" y="1968509"/>
            <a:ext cx="2690567" cy="3228680"/>
          </a:xfrm>
          <a:prstGeom prst="rect">
            <a:avLst/>
          </a:prstGeom>
        </p:spPr>
      </p:pic>
      <p:sp>
        <p:nvSpPr>
          <p:cNvPr id="16" name="TextBox 15">
            <a:extLst>
              <a:ext uri="{FF2B5EF4-FFF2-40B4-BE49-F238E27FC236}">
                <a16:creationId xmlns:a16="http://schemas.microsoft.com/office/drawing/2014/main" id="{D648CEC1-D6D7-DAB2-2F65-629ED8CB90B8}"/>
              </a:ext>
            </a:extLst>
          </p:cNvPr>
          <p:cNvSpPr txBox="1"/>
          <p:nvPr/>
        </p:nvSpPr>
        <p:spPr>
          <a:xfrm>
            <a:off x="5243805" y="5562982"/>
            <a:ext cx="2871418" cy="5770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E5B149">
                    <a:lumMod val="60000"/>
                    <a:lumOff val="40000"/>
                  </a:srgbClr>
                </a:solidFill>
                <a:effectLst/>
                <a:uLnTx/>
                <a:uFillTx/>
                <a:latin typeface="Sagona ExtraLight"/>
                <a:ea typeface="+mn-ea"/>
                <a:cs typeface="+mn-cs"/>
              </a:rPr>
              <a:t>•</a:t>
            </a:r>
            <a:r>
              <a:rPr kumimoji="0" lang="en-US" sz="1050" b="1" i="0" u="none" strike="noStrike" kern="1200" cap="none" spc="0" normalizeH="0" baseline="0" noProof="0" dirty="0">
                <a:ln>
                  <a:noFill/>
                </a:ln>
                <a:solidFill>
                  <a:srgbClr val="E5B149">
                    <a:lumMod val="60000"/>
                    <a:lumOff val="40000"/>
                  </a:srgbClr>
                </a:solidFill>
                <a:effectLst/>
                <a:uLnTx/>
                <a:uFillTx/>
                <a:latin typeface="Sagona ExtraLight"/>
                <a:ea typeface="+mn-ea"/>
                <a:cs typeface="+mn-cs"/>
              </a:rPr>
              <a:t>Yuba County Probation Department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E5B149">
                    <a:lumMod val="60000"/>
                    <a:lumOff val="40000"/>
                  </a:srgbClr>
                </a:solidFill>
                <a:effectLst/>
                <a:uLnTx/>
                <a:uFillTx/>
                <a:latin typeface="Sagona ExtraLight"/>
                <a:ea typeface="+mn-ea"/>
                <a:cs typeface="+mn-cs"/>
              </a:rPr>
              <a:t>•Yuba County Health &amp;  Human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E5B149">
                    <a:lumMod val="60000"/>
                    <a:lumOff val="40000"/>
                  </a:srgbClr>
                </a:solidFill>
                <a:effectLst/>
                <a:uLnTx/>
                <a:uFillTx/>
                <a:latin typeface="Sagona ExtraLight"/>
                <a:ea typeface="+mn-ea"/>
                <a:cs typeface="+mn-cs"/>
              </a:rPr>
              <a:t>•Yuba County Office of Education</a:t>
            </a:r>
          </a:p>
        </p:txBody>
      </p:sp>
      <p:pic>
        <p:nvPicPr>
          <p:cNvPr id="21" name="Picture 20" descr="A picture containing pool ball&#10;&#10;AI-generated content may be incorrect.">
            <a:extLst>
              <a:ext uri="{FF2B5EF4-FFF2-40B4-BE49-F238E27FC236}">
                <a16:creationId xmlns:a16="http://schemas.microsoft.com/office/drawing/2014/main" id="{3D3290E3-A031-CED2-D1EB-F15223DC70EE}"/>
              </a:ext>
            </a:extLst>
          </p:cNvPr>
          <p:cNvPicPr>
            <a:picLocks noChangeAspect="1"/>
          </p:cNvPicPr>
          <p:nvPr/>
        </p:nvPicPr>
        <p:blipFill>
          <a:blip r:embed="rId5"/>
          <a:stretch>
            <a:fillRect/>
          </a:stretch>
        </p:blipFill>
        <p:spPr>
          <a:xfrm>
            <a:off x="8143171" y="5338967"/>
            <a:ext cx="3451681" cy="1695773"/>
          </a:xfrm>
          <a:prstGeom prst="ellipse">
            <a:avLst/>
          </a:prstGeom>
          <a:ln>
            <a:noFill/>
          </a:ln>
          <a:effectLst>
            <a:softEdge rad="112500"/>
          </a:effectLst>
        </p:spPr>
      </p:pic>
    </p:spTree>
    <p:extLst>
      <p:ext uri="{BB962C8B-B14F-4D97-AF65-F5344CB8AC3E}">
        <p14:creationId xmlns:p14="http://schemas.microsoft.com/office/powerpoint/2010/main" val="2624154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B280DA-701C-C9DB-FCB2-60A874A91A77}"/>
              </a:ext>
            </a:extLst>
          </p:cNvPr>
          <p:cNvSpPr txBox="1"/>
          <p:nvPr/>
        </p:nvSpPr>
        <p:spPr>
          <a:xfrm>
            <a:off x="2137892" y="2303213"/>
            <a:ext cx="8165206" cy="3613297"/>
          </a:xfrm>
          <a:prstGeom prst="rect">
            <a:avLst/>
          </a:prstGeom>
          <a:noFill/>
        </p:spPr>
        <p:txBody>
          <a:bodyPr wrap="square">
            <a:spAutoFit/>
          </a:bodyPr>
          <a:lstStyle/>
          <a:p>
            <a:pPr marL="0" marR="0" lvl="0" indent="0" algn="ctr" defTabSz="457200" rtl="0" eaLnBrk="1" fontAlgn="auto" latinLnBrk="0" hangingPunct="1">
              <a:lnSpc>
                <a:spcPct val="100000"/>
              </a:lnSpc>
              <a:spcBef>
                <a:spcPct val="20000"/>
              </a:spcBef>
              <a:spcAft>
                <a:spcPts val="600"/>
              </a:spcAft>
              <a:buClr>
                <a:srgbClr val="EB8F22">
                  <a:lumMod val="75000"/>
                </a:srgbClr>
              </a:buClr>
              <a:buSzPct val="145000"/>
              <a:buFont typeface="Arial"/>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YUBA COUNTY PROBATION DEPARTMENT</a:t>
            </a:r>
          </a:p>
          <a:p>
            <a:pPr marL="0" marR="0" lvl="0" indent="0" algn="ctr" defTabSz="457200" rtl="0" eaLnBrk="1" fontAlgn="auto" latinLnBrk="0" hangingPunct="1">
              <a:lnSpc>
                <a:spcPct val="100000"/>
              </a:lnSpc>
              <a:spcBef>
                <a:spcPct val="20000"/>
              </a:spcBef>
              <a:spcAft>
                <a:spcPts val="600"/>
              </a:spcAft>
              <a:buClr>
                <a:srgbClr val="EB8F22">
                  <a:lumMod val="75000"/>
                </a:srgbClr>
              </a:buClr>
              <a:buSzPct val="145000"/>
              <a:buFont typeface="Arial"/>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In Partnership with:</a:t>
            </a:r>
          </a:p>
          <a:p>
            <a:pPr marL="0" marR="0" lvl="0" indent="0" algn="ctr" defTabSz="457200" rtl="0" eaLnBrk="1" fontAlgn="auto" latinLnBrk="0" hangingPunct="1">
              <a:lnSpc>
                <a:spcPct val="100000"/>
              </a:lnSpc>
              <a:spcBef>
                <a:spcPct val="20000"/>
              </a:spcBef>
              <a:spcAft>
                <a:spcPts val="600"/>
              </a:spcAft>
              <a:buClr>
                <a:srgbClr val="EB8F22">
                  <a:lumMod val="75000"/>
                </a:srgbClr>
              </a:buClr>
              <a:buSzPct val="145000"/>
              <a:buFont typeface="Arial"/>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Wheatland Union High School </a:t>
            </a:r>
          </a:p>
          <a:p>
            <a:pPr marL="0" marR="0" lvl="0" indent="0" algn="ctr" defTabSz="457200" rtl="0" eaLnBrk="1" fontAlgn="auto" latinLnBrk="0" hangingPunct="1">
              <a:lnSpc>
                <a:spcPct val="100000"/>
              </a:lnSpc>
              <a:spcBef>
                <a:spcPct val="20000"/>
              </a:spcBef>
              <a:spcAft>
                <a:spcPts val="600"/>
              </a:spcAft>
              <a:buClr>
                <a:srgbClr val="EB8F22">
                  <a:lumMod val="75000"/>
                </a:srgbClr>
              </a:buClr>
              <a:buSzPct val="145000"/>
              <a:buFont typeface="Arial"/>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&amp;</a:t>
            </a:r>
          </a:p>
          <a:p>
            <a:pPr marL="0" marR="0" lvl="0" indent="0" algn="ctr" defTabSz="457200" rtl="0" eaLnBrk="1" fontAlgn="auto" latinLnBrk="0" hangingPunct="1">
              <a:lnSpc>
                <a:spcPct val="100000"/>
              </a:lnSpc>
              <a:spcBef>
                <a:spcPct val="20000"/>
              </a:spcBef>
              <a:spcAft>
                <a:spcPts val="600"/>
              </a:spcAft>
              <a:buClr>
                <a:srgbClr val="EB8F22">
                  <a:lumMod val="75000"/>
                </a:srgbClr>
              </a:buClr>
              <a:buSzPct val="145000"/>
              <a:buFont typeface="Arial"/>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Yuba County Office of Education</a:t>
            </a:r>
          </a:p>
        </p:txBody>
      </p:sp>
      <p:pic>
        <p:nvPicPr>
          <p:cNvPr id="4" name="Picture 3" descr="Logo&#10;&#10;AI-generated content may be incorrect.">
            <a:extLst>
              <a:ext uri="{FF2B5EF4-FFF2-40B4-BE49-F238E27FC236}">
                <a16:creationId xmlns:a16="http://schemas.microsoft.com/office/drawing/2014/main" id="{8C03D14E-B83A-3B27-332D-47D060C381D1}"/>
              </a:ext>
            </a:extLst>
          </p:cNvPr>
          <p:cNvPicPr>
            <a:picLocks noChangeAspect="1"/>
          </p:cNvPicPr>
          <p:nvPr/>
        </p:nvPicPr>
        <p:blipFill>
          <a:blip r:embed="rId3"/>
          <a:stretch>
            <a:fillRect/>
          </a:stretch>
        </p:blipFill>
        <p:spPr>
          <a:xfrm>
            <a:off x="3789640" y="-130697"/>
            <a:ext cx="4630460" cy="2644930"/>
          </a:xfrm>
          <a:prstGeom prst="rect">
            <a:avLst/>
          </a:prstGeom>
        </p:spPr>
      </p:pic>
    </p:spTree>
    <p:extLst>
      <p:ext uri="{BB962C8B-B14F-4D97-AF65-F5344CB8AC3E}">
        <p14:creationId xmlns:p14="http://schemas.microsoft.com/office/powerpoint/2010/main" val="4057903590"/>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E996B-8C53-3D3F-0DFD-F060601A03AC}"/>
              </a:ext>
            </a:extLst>
          </p:cNvPr>
          <p:cNvSpPr>
            <a:spLocks noGrp="1"/>
          </p:cNvSpPr>
          <p:nvPr>
            <p:ph type="title"/>
          </p:nvPr>
        </p:nvSpPr>
        <p:spPr>
          <a:xfrm>
            <a:off x="863468" y="287545"/>
            <a:ext cx="10515600" cy="922925"/>
          </a:xfrm>
        </p:spPr>
        <p:txBody>
          <a:bodyPr>
            <a:noAutofit/>
          </a:bodyPr>
          <a:lstStyle/>
          <a:p>
            <a:r>
              <a:rPr lang="en-US" sz="4400" dirty="0">
                <a:latin typeface="Baguet Script" panose="00000500000000000000" pitchFamily="2" charset="0"/>
              </a:rPr>
              <a:t>Wheatland School District Improved Attendance Awards</a:t>
            </a:r>
          </a:p>
        </p:txBody>
      </p:sp>
      <p:sp>
        <p:nvSpPr>
          <p:cNvPr id="3" name="Slide Number Placeholder 2">
            <a:extLst>
              <a:ext uri="{FF2B5EF4-FFF2-40B4-BE49-F238E27FC236}">
                <a16:creationId xmlns:a16="http://schemas.microsoft.com/office/drawing/2014/main" id="{88188902-EE5B-B21D-0ABD-F912FFAD119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60E4630-A9EC-4A3B-8D7B-72D6B7D7ED5F}" type="slidenum">
              <a:rPr kumimoji="0" lang="en-US" sz="1400" b="0" i="0" u="none" strike="noStrike" kern="1200" cap="none" spc="0" normalizeH="0" baseline="0" noProof="0" smtClean="0">
                <a:ln>
                  <a:noFill/>
                </a:ln>
                <a:solidFill>
                  <a:srgbClr val="E5B149"/>
                </a:solidFill>
                <a:effectLst/>
                <a:uLnTx/>
                <a:uFillTx/>
                <a:latin typeface="Sagona Extra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1400" b="0" i="0" u="none" strike="noStrike" kern="1200" cap="none" spc="0" normalizeH="0" baseline="0" noProof="0" dirty="0">
              <a:ln>
                <a:noFill/>
              </a:ln>
              <a:solidFill>
                <a:srgbClr val="E5B149"/>
              </a:solidFill>
              <a:effectLst/>
              <a:uLnTx/>
              <a:uFillTx/>
              <a:latin typeface="Sagona ExtraLight"/>
              <a:ea typeface="+mn-ea"/>
              <a:cs typeface="+mn-cs"/>
            </a:endParaRPr>
          </a:p>
        </p:txBody>
      </p:sp>
      <p:pic>
        <p:nvPicPr>
          <p:cNvPr id="9" name="Picture Placeholder 8" descr="A group of people holding a certificate&#10;&#10;AI-generated content may be incorrect.">
            <a:extLst>
              <a:ext uri="{FF2B5EF4-FFF2-40B4-BE49-F238E27FC236}">
                <a16:creationId xmlns:a16="http://schemas.microsoft.com/office/drawing/2014/main" id="{C9AE03B2-E167-8312-C38E-81CF154EBD2E}"/>
              </a:ext>
            </a:extLst>
          </p:cNvPr>
          <p:cNvPicPr>
            <a:picLocks noGrp="1" noChangeAspect="1"/>
          </p:cNvPicPr>
          <p:nvPr>
            <p:ph type="pic" sz="quarter" idx="13"/>
          </p:nvPr>
        </p:nvPicPr>
        <p:blipFill>
          <a:blip r:embed="rId2"/>
          <a:srcRect t="12095" b="12095"/>
          <a:stretch>
            <a:fillRect/>
          </a:stretch>
        </p:blipFill>
        <p:spPr/>
      </p:pic>
      <p:pic>
        <p:nvPicPr>
          <p:cNvPr id="11" name="Picture Placeholder 10" descr="A group of people holding certificates&#10;&#10;AI-generated content may be incorrect.">
            <a:extLst>
              <a:ext uri="{FF2B5EF4-FFF2-40B4-BE49-F238E27FC236}">
                <a16:creationId xmlns:a16="http://schemas.microsoft.com/office/drawing/2014/main" id="{7582F5C5-2336-CE8F-BDA8-21056B69DEE9}"/>
              </a:ext>
            </a:extLst>
          </p:cNvPr>
          <p:cNvPicPr>
            <a:picLocks noGrp="1" noChangeAspect="1"/>
          </p:cNvPicPr>
          <p:nvPr>
            <p:ph type="pic" sz="quarter" idx="14"/>
          </p:nvPr>
        </p:nvPicPr>
        <p:blipFill>
          <a:blip r:embed="rId3"/>
          <a:srcRect t="14787" b="14787"/>
          <a:stretch>
            <a:fillRect/>
          </a:stretch>
        </p:blipFill>
        <p:spPr/>
      </p:pic>
      <p:sp>
        <p:nvSpPr>
          <p:cNvPr id="6" name="Text Placeholder 5">
            <a:extLst>
              <a:ext uri="{FF2B5EF4-FFF2-40B4-BE49-F238E27FC236}">
                <a16:creationId xmlns:a16="http://schemas.microsoft.com/office/drawing/2014/main" id="{780557DF-5653-9339-2210-BE14B352C6CE}"/>
              </a:ext>
            </a:extLst>
          </p:cNvPr>
          <p:cNvSpPr>
            <a:spLocks noGrp="1"/>
          </p:cNvSpPr>
          <p:nvPr>
            <p:ph type="body" sz="quarter" idx="15"/>
          </p:nvPr>
        </p:nvSpPr>
        <p:spPr>
          <a:xfrm>
            <a:off x="2208180" y="5699652"/>
            <a:ext cx="2198450" cy="406400"/>
          </a:xfrm>
        </p:spPr>
        <p:txBody>
          <a:bodyPr/>
          <a:lstStyle/>
          <a:p>
            <a:r>
              <a:rPr lang="en-US" b="1" dirty="0"/>
              <a:t>Way to go Levi!!</a:t>
            </a:r>
          </a:p>
        </p:txBody>
      </p:sp>
      <p:sp>
        <p:nvSpPr>
          <p:cNvPr id="7" name="Text Placeholder 6">
            <a:extLst>
              <a:ext uri="{FF2B5EF4-FFF2-40B4-BE49-F238E27FC236}">
                <a16:creationId xmlns:a16="http://schemas.microsoft.com/office/drawing/2014/main" id="{015925DE-AE2F-7ABB-1F10-949F5865CA73}"/>
              </a:ext>
            </a:extLst>
          </p:cNvPr>
          <p:cNvSpPr>
            <a:spLocks noGrp="1"/>
          </p:cNvSpPr>
          <p:nvPr>
            <p:ph type="body" sz="quarter" idx="16"/>
          </p:nvPr>
        </p:nvSpPr>
        <p:spPr>
          <a:xfrm>
            <a:off x="7785370" y="5702592"/>
            <a:ext cx="2198450" cy="406400"/>
          </a:xfrm>
        </p:spPr>
        <p:txBody>
          <a:bodyPr/>
          <a:lstStyle/>
          <a:p>
            <a:r>
              <a:rPr lang="en-US" b="1" dirty="0"/>
              <a:t>Great job Justus!</a:t>
            </a:r>
          </a:p>
        </p:txBody>
      </p:sp>
    </p:spTree>
    <p:extLst>
      <p:ext uri="{BB962C8B-B14F-4D97-AF65-F5344CB8AC3E}">
        <p14:creationId xmlns:p14="http://schemas.microsoft.com/office/powerpoint/2010/main" val="15716013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7AA3C-0648-9C16-E8C9-F0647453C15C}"/>
              </a:ext>
            </a:extLst>
          </p:cNvPr>
          <p:cNvSpPr>
            <a:spLocks noGrp="1"/>
          </p:cNvSpPr>
          <p:nvPr>
            <p:ph type="title"/>
          </p:nvPr>
        </p:nvSpPr>
        <p:spPr>
          <a:xfrm>
            <a:off x="340467" y="294785"/>
            <a:ext cx="11400817" cy="922925"/>
          </a:xfrm>
        </p:spPr>
        <p:txBody>
          <a:bodyPr>
            <a:noAutofit/>
          </a:bodyPr>
          <a:lstStyle/>
          <a:p>
            <a:r>
              <a:rPr lang="en-US" sz="4500" dirty="0">
                <a:latin typeface="Baguet Script" panose="00000500000000000000" pitchFamily="2" charset="0"/>
              </a:rPr>
              <a:t>Plumas Lake Improved Attendance Awards</a:t>
            </a:r>
          </a:p>
        </p:txBody>
      </p:sp>
      <p:sp>
        <p:nvSpPr>
          <p:cNvPr id="3" name="Slide Number Placeholder 2">
            <a:extLst>
              <a:ext uri="{FF2B5EF4-FFF2-40B4-BE49-F238E27FC236}">
                <a16:creationId xmlns:a16="http://schemas.microsoft.com/office/drawing/2014/main" id="{15CA37B4-1B51-82A3-996A-46125C4526E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60E4630-A9EC-4A3B-8D7B-72D6B7D7ED5F}" type="slidenum">
              <a:rPr kumimoji="0" lang="en-US" sz="1400" b="0" i="0" u="none" strike="noStrike" kern="1200" cap="none" spc="0" normalizeH="0" baseline="0" noProof="0" smtClean="0">
                <a:ln>
                  <a:noFill/>
                </a:ln>
                <a:solidFill>
                  <a:srgbClr val="E5B149"/>
                </a:solidFill>
                <a:effectLst/>
                <a:uLnTx/>
                <a:uFillTx/>
                <a:latin typeface="Sagona Extra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400" b="0" i="0" u="none" strike="noStrike" kern="1200" cap="none" spc="0" normalizeH="0" baseline="0" noProof="0" dirty="0">
              <a:ln>
                <a:noFill/>
              </a:ln>
              <a:solidFill>
                <a:srgbClr val="E5B149"/>
              </a:solidFill>
              <a:effectLst/>
              <a:uLnTx/>
              <a:uFillTx/>
              <a:latin typeface="Sagona ExtraLight"/>
              <a:ea typeface="+mn-ea"/>
              <a:cs typeface="+mn-cs"/>
            </a:endParaRPr>
          </a:p>
        </p:txBody>
      </p:sp>
      <p:pic>
        <p:nvPicPr>
          <p:cNvPr id="9" name="Picture Placeholder 8" descr="A group of people posing for a photo&#10;&#10;AI-generated content may be incorrect.">
            <a:extLst>
              <a:ext uri="{FF2B5EF4-FFF2-40B4-BE49-F238E27FC236}">
                <a16:creationId xmlns:a16="http://schemas.microsoft.com/office/drawing/2014/main" id="{7E9E4E28-5AF3-1615-A67D-07BF973414CD}"/>
              </a:ext>
            </a:extLst>
          </p:cNvPr>
          <p:cNvPicPr>
            <a:picLocks noGrp="1" noChangeAspect="1"/>
          </p:cNvPicPr>
          <p:nvPr>
            <p:ph type="pic" sz="quarter" idx="13"/>
          </p:nvPr>
        </p:nvPicPr>
        <p:blipFill>
          <a:blip r:embed="rId2"/>
          <a:srcRect t="841" b="841"/>
          <a:stretch>
            <a:fillRect/>
          </a:stretch>
        </p:blipFill>
        <p:spPr/>
      </p:pic>
      <p:sp>
        <p:nvSpPr>
          <p:cNvPr id="6" name="Text Placeholder 5">
            <a:extLst>
              <a:ext uri="{FF2B5EF4-FFF2-40B4-BE49-F238E27FC236}">
                <a16:creationId xmlns:a16="http://schemas.microsoft.com/office/drawing/2014/main" id="{69CA7909-C286-B454-B4C9-A8A2B28EFC93}"/>
              </a:ext>
            </a:extLst>
          </p:cNvPr>
          <p:cNvSpPr>
            <a:spLocks noGrp="1"/>
          </p:cNvSpPr>
          <p:nvPr>
            <p:ph type="body" sz="quarter" idx="15"/>
          </p:nvPr>
        </p:nvSpPr>
        <p:spPr>
          <a:xfrm>
            <a:off x="2168165" y="5699652"/>
            <a:ext cx="2227868" cy="406400"/>
          </a:xfrm>
        </p:spPr>
        <p:txBody>
          <a:bodyPr/>
          <a:lstStyle/>
          <a:p>
            <a:r>
              <a:rPr lang="en-US" sz="1800" b="1" dirty="0"/>
              <a:t>Proud of you both!</a:t>
            </a:r>
          </a:p>
        </p:txBody>
      </p:sp>
      <p:sp>
        <p:nvSpPr>
          <p:cNvPr id="7" name="Text Placeholder 6">
            <a:extLst>
              <a:ext uri="{FF2B5EF4-FFF2-40B4-BE49-F238E27FC236}">
                <a16:creationId xmlns:a16="http://schemas.microsoft.com/office/drawing/2014/main" id="{76D1C061-7FBA-AB7C-8C80-A33223CF84C4}"/>
              </a:ext>
            </a:extLst>
          </p:cNvPr>
          <p:cNvSpPr>
            <a:spLocks noGrp="1"/>
          </p:cNvSpPr>
          <p:nvPr>
            <p:ph type="body" sz="quarter" idx="16"/>
          </p:nvPr>
        </p:nvSpPr>
        <p:spPr>
          <a:xfrm>
            <a:off x="7795967" y="5702592"/>
            <a:ext cx="2064470" cy="406400"/>
          </a:xfrm>
        </p:spPr>
        <p:txBody>
          <a:bodyPr/>
          <a:lstStyle/>
          <a:p>
            <a:pPr algn="r"/>
            <a:r>
              <a:rPr lang="en-US" sz="1800" b="1" dirty="0"/>
              <a:t>Great Job Selena</a:t>
            </a:r>
            <a:r>
              <a:rPr lang="en-US" b="1" dirty="0"/>
              <a:t>!</a:t>
            </a:r>
          </a:p>
        </p:txBody>
      </p:sp>
      <p:pic>
        <p:nvPicPr>
          <p:cNvPr id="15" name="Picture Placeholder 14" descr="A group of women holding a plaque&#10;&#10;AI-generated content may be incorrect.">
            <a:extLst>
              <a:ext uri="{FF2B5EF4-FFF2-40B4-BE49-F238E27FC236}">
                <a16:creationId xmlns:a16="http://schemas.microsoft.com/office/drawing/2014/main" id="{65E10B4B-3A0F-57F3-C098-A347F07EF50B}"/>
              </a:ext>
            </a:extLst>
          </p:cNvPr>
          <p:cNvPicPr>
            <a:picLocks noGrp="1" noChangeAspect="1"/>
          </p:cNvPicPr>
          <p:nvPr>
            <p:ph type="pic" sz="quarter" idx="14"/>
          </p:nvPr>
        </p:nvPicPr>
        <p:blipFill>
          <a:blip r:embed="rId3"/>
          <a:srcRect t="7984" b="7984"/>
          <a:stretch>
            <a:fillRect/>
          </a:stretch>
        </p:blipFill>
        <p:spPr/>
      </p:pic>
      <p:sp>
        <p:nvSpPr>
          <p:cNvPr id="8" name="Star: 5 Points 7">
            <a:extLst>
              <a:ext uri="{FF2B5EF4-FFF2-40B4-BE49-F238E27FC236}">
                <a16:creationId xmlns:a16="http://schemas.microsoft.com/office/drawing/2014/main" id="{A00FF0EA-4987-5E90-DC90-D162942A1187}"/>
              </a:ext>
            </a:extLst>
          </p:cNvPr>
          <p:cNvSpPr/>
          <p:nvPr/>
        </p:nvSpPr>
        <p:spPr>
          <a:xfrm>
            <a:off x="3045772" y="4079921"/>
            <a:ext cx="641786" cy="540699"/>
          </a:xfrm>
          <a:prstGeom prst="star5">
            <a:avLst/>
          </a:prstGeom>
          <a:solidFill>
            <a:schemeClr val="bg2"/>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agona ExtraLight"/>
              <a:ea typeface="+mn-ea"/>
              <a:cs typeface="+mn-cs"/>
            </a:endParaRPr>
          </a:p>
        </p:txBody>
      </p:sp>
      <p:sp>
        <p:nvSpPr>
          <p:cNvPr id="10" name="Star: 5 Points 9">
            <a:extLst>
              <a:ext uri="{FF2B5EF4-FFF2-40B4-BE49-F238E27FC236}">
                <a16:creationId xmlns:a16="http://schemas.microsoft.com/office/drawing/2014/main" id="{12FDDE83-574D-1CB7-8914-1A6D0134E045}"/>
              </a:ext>
            </a:extLst>
          </p:cNvPr>
          <p:cNvSpPr/>
          <p:nvPr/>
        </p:nvSpPr>
        <p:spPr>
          <a:xfrm>
            <a:off x="3687558" y="3553104"/>
            <a:ext cx="582409" cy="526791"/>
          </a:xfrm>
          <a:prstGeom prst="star5">
            <a:avLst/>
          </a:prstGeom>
          <a:solidFill>
            <a:schemeClr val="bg2"/>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gona ExtraLight"/>
              <a:ea typeface="+mn-ea"/>
              <a:cs typeface="+mn-cs"/>
            </a:endParaRPr>
          </a:p>
        </p:txBody>
      </p:sp>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18973522-4DBB-DFF4-FF69-706813F2C8EB}"/>
                  </a:ext>
                </a:extLst>
              </p14:cNvPr>
              <p14:cNvContentPartPr/>
              <p14:nvPr/>
            </p14:nvContentPartPr>
            <p14:xfrm>
              <a:off x="3990885" y="4475925"/>
              <a:ext cx="190440" cy="38880"/>
            </p14:xfrm>
          </p:contentPart>
        </mc:Choice>
        <mc:Fallback xmlns="">
          <p:pic>
            <p:nvPicPr>
              <p:cNvPr id="11" name="Ink 10">
                <a:extLst>
                  <a:ext uri="{FF2B5EF4-FFF2-40B4-BE49-F238E27FC236}">
                    <a16:creationId xmlns:a16="http://schemas.microsoft.com/office/drawing/2014/main" id="{18973522-4DBB-DFF4-FF69-706813F2C8EB}"/>
                  </a:ext>
                </a:extLst>
              </p:cNvPr>
              <p:cNvPicPr/>
              <p:nvPr/>
            </p:nvPicPr>
            <p:blipFill>
              <a:blip r:embed="rId5"/>
              <a:stretch>
                <a:fillRect/>
              </a:stretch>
            </p:blipFill>
            <p:spPr>
              <a:xfrm>
                <a:off x="3984765" y="4469805"/>
                <a:ext cx="202680" cy="511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7846F4DE-C9E8-8CB2-088D-D3BF2974D468}"/>
                  </a:ext>
                </a:extLst>
              </p14:cNvPr>
              <p14:cNvContentPartPr/>
              <p14:nvPr/>
            </p14:nvContentPartPr>
            <p14:xfrm>
              <a:off x="1085685" y="5953005"/>
              <a:ext cx="360" cy="360"/>
            </p14:xfrm>
          </p:contentPart>
        </mc:Choice>
        <mc:Fallback xmlns="">
          <p:pic>
            <p:nvPicPr>
              <p:cNvPr id="12" name="Ink 11">
                <a:extLst>
                  <a:ext uri="{FF2B5EF4-FFF2-40B4-BE49-F238E27FC236}">
                    <a16:creationId xmlns:a16="http://schemas.microsoft.com/office/drawing/2014/main" id="{7846F4DE-C9E8-8CB2-088D-D3BF2974D468}"/>
                  </a:ext>
                </a:extLst>
              </p:cNvPr>
              <p:cNvPicPr/>
              <p:nvPr/>
            </p:nvPicPr>
            <p:blipFill>
              <a:blip r:embed="rId7"/>
              <a:stretch>
                <a:fillRect/>
              </a:stretch>
            </p:blipFill>
            <p:spPr>
              <a:xfrm>
                <a:off x="1079565" y="5946885"/>
                <a:ext cx="12600" cy="12600"/>
              </a:xfrm>
              <a:prstGeom prst="rect">
                <a:avLst/>
              </a:prstGeom>
            </p:spPr>
          </p:pic>
        </mc:Fallback>
      </mc:AlternateContent>
    </p:spTree>
    <p:extLst>
      <p:ext uri="{BB962C8B-B14F-4D97-AF65-F5344CB8AC3E}">
        <p14:creationId xmlns:p14="http://schemas.microsoft.com/office/powerpoint/2010/main" val="35981674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5FC6D-CE91-9C55-FFD1-688DE2FF6CF5}"/>
              </a:ext>
            </a:extLst>
          </p:cNvPr>
          <p:cNvSpPr>
            <a:spLocks noGrp="1"/>
          </p:cNvSpPr>
          <p:nvPr>
            <p:ph type="title"/>
          </p:nvPr>
        </p:nvSpPr>
        <p:spPr>
          <a:xfrm>
            <a:off x="252919" y="294785"/>
            <a:ext cx="11673191" cy="922925"/>
          </a:xfrm>
        </p:spPr>
        <p:txBody>
          <a:bodyPr>
            <a:noAutofit/>
          </a:bodyPr>
          <a:lstStyle/>
          <a:p>
            <a:r>
              <a:rPr lang="en-US" sz="5800" dirty="0">
                <a:latin typeface="Baguet Script" panose="00000500000000000000" pitchFamily="2" charset="0"/>
              </a:rPr>
              <a:t>WUHS Improved Attendance Awards</a:t>
            </a:r>
          </a:p>
        </p:txBody>
      </p:sp>
      <p:sp>
        <p:nvSpPr>
          <p:cNvPr id="3" name="Slide Number Placeholder 2">
            <a:extLst>
              <a:ext uri="{FF2B5EF4-FFF2-40B4-BE49-F238E27FC236}">
                <a16:creationId xmlns:a16="http://schemas.microsoft.com/office/drawing/2014/main" id="{7B7FE209-D698-6419-0CD6-A833A8D17D3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60E4630-A9EC-4A3B-8D7B-72D6B7D7ED5F}" type="slidenum">
              <a:rPr kumimoji="0" lang="en-US" sz="1400" b="0" i="0" u="none" strike="noStrike" kern="1200" cap="none" spc="0" normalizeH="0" baseline="0" noProof="0" smtClean="0">
                <a:ln>
                  <a:noFill/>
                </a:ln>
                <a:solidFill>
                  <a:srgbClr val="E5B149"/>
                </a:solidFill>
                <a:effectLst/>
                <a:uLnTx/>
                <a:uFillTx/>
                <a:latin typeface="Sagona Extra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1400" b="0" i="0" u="none" strike="noStrike" kern="1200" cap="none" spc="0" normalizeH="0" baseline="0" noProof="0" dirty="0">
              <a:ln>
                <a:noFill/>
              </a:ln>
              <a:solidFill>
                <a:srgbClr val="E5B149"/>
              </a:solidFill>
              <a:effectLst/>
              <a:uLnTx/>
              <a:uFillTx/>
              <a:latin typeface="Sagona ExtraLight"/>
              <a:ea typeface="+mn-ea"/>
              <a:cs typeface="+mn-cs"/>
            </a:endParaRPr>
          </a:p>
        </p:txBody>
      </p:sp>
      <p:sp>
        <p:nvSpPr>
          <p:cNvPr id="6" name="Text Placeholder 5">
            <a:extLst>
              <a:ext uri="{FF2B5EF4-FFF2-40B4-BE49-F238E27FC236}">
                <a16:creationId xmlns:a16="http://schemas.microsoft.com/office/drawing/2014/main" id="{33CCF9D8-B3F3-C800-7EC6-3CD571A4ACD2}"/>
              </a:ext>
            </a:extLst>
          </p:cNvPr>
          <p:cNvSpPr>
            <a:spLocks noGrp="1"/>
          </p:cNvSpPr>
          <p:nvPr>
            <p:ph type="body" sz="quarter" idx="15"/>
          </p:nvPr>
        </p:nvSpPr>
        <p:spPr>
          <a:xfrm>
            <a:off x="1964988" y="5699652"/>
            <a:ext cx="2675106" cy="406400"/>
          </a:xfrm>
        </p:spPr>
        <p:txBody>
          <a:bodyPr/>
          <a:lstStyle/>
          <a:p>
            <a:r>
              <a:rPr lang="en-US" sz="1700" b="1" dirty="0"/>
              <a:t>Good job Anthony!</a:t>
            </a:r>
          </a:p>
        </p:txBody>
      </p:sp>
      <p:sp>
        <p:nvSpPr>
          <p:cNvPr id="7" name="Text Placeholder 6">
            <a:extLst>
              <a:ext uri="{FF2B5EF4-FFF2-40B4-BE49-F238E27FC236}">
                <a16:creationId xmlns:a16="http://schemas.microsoft.com/office/drawing/2014/main" id="{792E605E-C85C-65FC-370F-A684B49E7C0C}"/>
              </a:ext>
            </a:extLst>
          </p:cNvPr>
          <p:cNvSpPr>
            <a:spLocks noGrp="1"/>
          </p:cNvSpPr>
          <p:nvPr>
            <p:ph type="body" sz="quarter" idx="16"/>
          </p:nvPr>
        </p:nvSpPr>
        <p:spPr>
          <a:xfrm>
            <a:off x="7762671" y="5702592"/>
            <a:ext cx="2208179" cy="406400"/>
          </a:xfrm>
        </p:spPr>
        <p:txBody>
          <a:bodyPr/>
          <a:lstStyle/>
          <a:p>
            <a:r>
              <a:rPr lang="en-US" sz="1600" b="1" dirty="0"/>
              <a:t>Perfect Attendance!</a:t>
            </a:r>
          </a:p>
        </p:txBody>
      </p:sp>
      <p:pic>
        <p:nvPicPr>
          <p:cNvPr id="25" name="Picture Placeholder 24" descr="A person and person holding a certificate&#10;&#10;AI-generated content may be incorrect.">
            <a:extLst>
              <a:ext uri="{FF2B5EF4-FFF2-40B4-BE49-F238E27FC236}">
                <a16:creationId xmlns:a16="http://schemas.microsoft.com/office/drawing/2014/main" id="{7719359E-DE6E-39DD-1786-B279FC6383FE}"/>
              </a:ext>
            </a:extLst>
          </p:cNvPr>
          <p:cNvPicPr>
            <a:picLocks noGrp="1" noChangeAspect="1"/>
          </p:cNvPicPr>
          <p:nvPr>
            <p:ph type="pic" sz="quarter" idx="13"/>
          </p:nvPr>
        </p:nvPicPr>
        <p:blipFill>
          <a:blip r:embed="rId2"/>
          <a:srcRect t="22348" b="22348"/>
          <a:stretch>
            <a:fillRect/>
          </a:stretch>
        </p:blipFill>
        <p:spPr/>
      </p:pic>
      <p:pic>
        <p:nvPicPr>
          <p:cNvPr id="31" name="Picture Placeholder 30" descr="A picture containing text, person, standing, posing&#10;&#10;AI-generated content may be incorrect.">
            <a:extLst>
              <a:ext uri="{FF2B5EF4-FFF2-40B4-BE49-F238E27FC236}">
                <a16:creationId xmlns:a16="http://schemas.microsoft.com/office/drawing/2014/main" id="{187CE218-5F4F-7DD8-4152-1784D8319331}"/>
              </a:ext>
            </a:extLst>
          </p:cNvPr>
          <p:cNvPicPr>
            <a:picLocks noGrp="1" noChangeAspect="1"/>
          </p:cNvPicPr>
          <p:nvPr>
            <p:ph type="pic" sz="quarter" idx="14"/>
          </p:nvPr>
        </p:nvPicPr>
        <p:blipFill>
          <a:blip r:embed="rId3"/>
          <a:srcRect t="18449" b="22348"/>
          <a:stretch/>
        </p:blipFill>
        <p:spPr>
          <a:xfrm>
            <a:off x="6297651" y="1690335"/>
            <a:ext cx="5169671" cy="3663950"/>
          </a:xfrm>
          <a:solidFill>
            <a:schemeClr val="bg2"/>
          </a:solidFill>
        </p:spPr>
      </p:pic>
      <p:sp>
        <p:nvSpPr>
          <p:cNvPr id="8" name="Star: 5 Points 7">
            <a:extLst>
              <a:ext uri="{FF2B5EF4-FFF2-40B4-BE49-F238E27FC236}">
                <a16:creationId xmlns:a16="http://schemas.microsoft.com/office/drawing/2014/main" id="{031D0355-E57B-34BD-44A7-8CCDB2A292ED}"/>
              </a:ext>
            </a:extLst>
          </p:cNvPr>
          <p:cNvSpPr/>
          <p:nvPr/>
        </p:nvSpPr>
        <p:spPr>
          <a:xfrm>
            <a:off x="7760279" y="1710127"/>
            <a:ext cx="1110836" cy="942717"/>
          </a:xfrm>
          <a:prstGeom prst="star5">
            <a:avLst/>
          </a:prstGeom>
          <a:solidFill>
            <a:schemeClr val="bg2"/>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gona ExtraLight"/>
              <a:ea typeface="+mn-ea"/>
              <a:cs typeface="+mn-cs"/>
            </a:endParaRPr>
          </a:p>
        </p:txBody>
      </p:sp>
      <mc:AlternateContent xmlns:mc="http://schemas.openxmlformats.org/markup-compatibility/2006" xmlns:p14="http://schemas.microsoft.com/office/powerpoint/2010/main">
        <mc:Choice Requires="p14">
          <p:contentPart p14:bwMode="auto" r:id="rId4">
            <p14:nvContentPartPr>
              <p14:cNvPr id="30" name="Ink 29">
                <a:extLst>
                  <a:ext uri="{FF2B5EF4-FFF2-40B4-BE49-F238E27FC236}">
                    <a16:creationId xmlns:a16="http://schemas.microsoft.com/office/drawing/2014/main" id="{EA4B0523-DB6A-E645-D310-92FCB4EBFF45}"/>
                  </a:ext>
                </a:extLst>
              </p14:cNvPr>
              <p14:cNvContentPartPr/>
              <p14:nvPr/>
            </p14:nvContentPartPr>
            <p14:xfrm>
              <a:off x="7763141" y="3904965"/>
              <a:ext cx="619384" cy="60096"/>
            </p14:xfrm>
          </p:contentPart>
        </mc:Choice>
        <mc:Fallback xmlns="">
          <p:pic>
            <p:nvPicPr>
              <p:cNvPr id="30" name="Ink 29">
                <a:extLst>
                  <a:ext uri="{FF2B5EF4-FFF2-40B4-BE49-F238E27FC236}">
                    <a16:creationId xmlns:a16="http://schemas.microsoft.com/office/drawing/2014/main" id="{EA4B0523-DB6A-E645-D310-92FCB4EBFF45}"/>
                  </a:ext>
                </a:extLst>
              </p:cNvPr>
              <p:cNvPicPr/>
              <p:nvPr/>
            </p:nvPicPr>
            <p:blipFill>
              <a:blip r:embed="rId5"/>
              <a:stretch>
                <a:fillRect/>
              </a:stretch>
            </p:blipFill>
            <p:spPr>
              <a:xfrm>
                <a:off x="7745146" y="900165"/>
                <a:ext cx="655014" cy="6009600"/>
              </a:xfrm>
              <a:prstGeom prst="rect">
                <a:avLst/>
              </a:prstGeom>
            </p:spPr>
          </p:pic>
        </mc:Fallback>
      </mc:AlternateContent>
    </p:spTree>
    <p:extLst>
      <p:ext uri="{BB962C8B-B14F-4D97-AF65-F5344CB8AC3E}">
        <p14:creationId xmlns:p14="http://schemas.microsoft.com/office/powerpoint/2010/main" val="40466948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A person reading to a group of children&#10;&#10;AI-generated content may be incorrect.">
            <a:extLst>
              <a:ext uri="{FF2B5EF4-FFF2-40B4-BE49-F238E27FC236}">
                <a16:creationId xmlns:a16="http://schemas.microsoft.com/office/drawing/2014/main" id="{E943F502-78B1-544D-1E2F-6E914CF125D7}"/>
              </a:ext>
            </a:extLst>
          </p:cNvPr>
          <p:cNvPicPr>
            <a:picLocks noGrp="1" noChangeAspect="1"/>
          </p:cNvPicPr>
          <p:nvPr>
            <p:ph type="pic" sz="quarter" idx="18"/>
          </p:nvPr>
        </p:nvPicPr>
        <p:blipFill>
          <a:blip r:embed="rId2"/>
          <a:srcRect l="2638" r="2638"/>
          <a:stretch>
            <a:fillRect/>
          </a:stretch>
        </p:blipFill>
        <p:spPr/>
      </p:pic>
      <p:sp>
        <p:nvSpPr>
          <p:cNvPr id="2" name="Title 1">
            <a:extLst>
              <a:ext uri="{FF2B5EF4-FFF2-40B4-BE49-F238E27FC236}">
                <a16:creationId xmlns:a16="http://schemas.microsoft.com/office/drawing/2014/main" id="{4E9B73A1-0CDD-A2A2-F220-676CC5557E70}"/>
              </a:ext>
            </a:extLst>
          </p:cNvPr>
          <p:cNvSpPr>
            <a:spLocks noGrp="1"/>
          </p:cNvSpPr>
          <p:nvPr>
            <p:ph type="title"/>
          </p:nvPr>
        </p:nvSpPr>
        <p:spPr/>
        <p:txBody>
          <a:bodyPr>
            <a:noAutofit/>
          </a:bodyPr>
          <a:lstStyle/>
          <a:p>
            <a:r>
              <a:rPr lang="en-US" sz="5200" dirty="0">
                <a:latin typeface="Baguet Script" panose="00000500000000000000" pitchFamily="2" charset="0"/>
              </a:rPr>
              <a:t>Making a difference in the community</a:t>
            </a:r>
          </a:p>
        </p:txBody>
      </p:sp>
      <p:sp>
        <p:nvSpPr>
          <p:cNvPr id="3" name="Slide Number Placeholder 2">
            <a:extLst>
              <a:ext uri="{FF2B5EF4-FFF2-40B4-BE49-F238E27FC236}">
                <a16:creationId xmlns:a16="http://schemas.microsoft.com/office/drawing/2014/main" id="{E8FC987E-BA0B-214F-28E6-FD1A83CE865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60E4630-A9EC-4A3B-8D7B-72D6B7D7ED5F}" type="slidenum">
              <a:rPr kumimoji="0" lang="en-US" sz="1400" b="0" i="0" u="none" strike="noStrike" kern="1200" cap="none" spc="0" normalizeH="0" baseline="0" noProof="0" smtClean="0">
                <a:ln>
                  <a:noFill/>
                </a:ln>
                <a:solidFill>
                  <a:srgbClr val="E5B149"/>
                </a:solidFill>
                <a:effectLst/>
                <a:uLnTx/>
                <a:uFillTx/>
                <a:latin typeface="Sagona Extra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1400" b="0" i="0" u="none" strike="noStrike" kern="1200" cap="none" spc="0" normalizeH="0" baseline="0" noProof="0" dirty="0">
              <a:ln>
                <a:noFill/>
              </a:ln>
              <a:solidFill>
                <a:srgbClr val="E5B149"/>
              </a:solidFill>
              <a:effectLst/>
              <a:uLnTx/>
              <a:uFillTx/>
              <a:latin typeface="Sagona ExtraLight"/>
              <a:ea typeface="+mn-ea"/>
              <a:cs typeface="+mn-cs"/>
            </a:endParaRPr>
          </a:p>
        </p:txBody>
      </p:sp>
      <p:pic>
        <p:nvPicPr>
          <p:cNvPr id="10" name="Picture Placeholder 9" descr="A picture containing text&#10;&#10;AI-generated content may be incorrect.">
            <a:extLst>
              <a:ext uri="{FF2B5EF4-FFF2-40B4-BE49-F238E27FC236}">
                <a16:creationId xmlns:a16="http://schemas.microsoft.com/office/drawing/2014/main" id="{58446FFD-4BF4-DB88-679F-788A8D2B4303}"/>
              </a:ext>
            </a:extLst>
          </p:cNvPr>
          <p:cNvPicPr>
            <a:picLocks noGrp="1" noChangeAspect="1"/>
          </p:cNvPicPr>
          <p:nvPr>
            <p:ph type="pic" sz="quarter" idx="13"/>
          </p:nvPr>
        </p:nvPicPr>
        <p:blipFill>
          <a:blip r:embed="rId3"/>
          <a:srcRect l="30783" t="12904" r="30647" b="12545"/>
          <a:stretch>
            <a:fillRect/>
          </a:stretch>
        </p:blipFill>
        <p:spPr>
          <a:xfrm>
            <a:off x="806246" y="2139743"/>
            <a:ext cx="3060000" cy="2731576"/>
          </a:xfrm>
        </p:spPr>
      </p:pic>
      <p:sp>
        <p:nvSpPr>
          <p:cNvPr id="5" name="Text Placeholder 4">
            <a:extLst>
              <a:ext uri="{FF2B5EF4-FFF2-40B4-BE49-F238E27FC236}">
                <a16:creationId xmlns:a16="http://schemas.microsoft.com/office/drawing/2014/main" id="{C71CEEC2-AEB1-FC69-D976-2C649A037342}"/>
              </a:ext>
            </a:extLst>
          </p:cNvPr>
          <p:cNvSpPr>
            <a:spLocks noGrp="1"/>
          </p:cNvSpPr>
          <p:nvPr>
            <p:ph type="body" sz="quarter" idx="15"/>
          </p:nvPr>
        </p:nvSpPr>
        <p:spPr>
          <a:xfrm>
            <a:off x="1296955" y="5699652"/>
            <a:ext cx="2071396" cy="406400"/>
          </a:xfrm>
        </p:spPr>
        <p:txBody>
          <a:bodyPr/>
          <a:lstStyle/>
          <a:p>
            <a:r>
              <a:rPr lang="en-US" sz="1600" b="1" dirty="0"/>
              <a:t>Shop with  cop</a:t>
            </a:r>
          </a:p>
        </p:txBody>
      </p:sp>
      <p:sp>
        <p:nvSpPr>
          <p:cNvPr id="6" name="Text Placeholder 5">
            <a:extLst>
              <a:ext uri="{FF2B5EF4-FFF2-40B4-BE49-F238E27FC236}">
                <a16:creationId xmlns:a16="http://schemas.microsoft.com/office/drawing/2014/main" id="{10096D8E-7E9F-E8DC-A9A6-89F00B41F957}"/>
              </a:ext>
            </a:extLst>
          </p:cNvPr>
          <p:cNvSpPr>
            <a:spLocks noGrp="1"/>
          </p:cNvSpPr>
          <p:nvPr>
            <p:ph type="body" sz="quarter" idx="16"/>
          </p:nvPr>
        </p:nvSpPr>
        <p:spPr>
          <a:xfrm>
            <a:off x="8509518" y="5702592"/>
            <a:ext cx="2640564" cy="406400"/>
          </a:xfrm>
        </p:spPr>
        <p:txBody>
          <a:bodyPr/>
          <a:lstStyle/>
          <a:p>
            <a:r>
              <a:rPr lang="en-US" sz="1400" b="1" dirty="0"/>
              <a:t>WSD kindergarteners</a:t>
            </a:r>
          </a:p>
        </p:txBody>
      </p:sp>
      <p:sp>
        <p:nvSpPr>
          <p:cNvPr id="8" name="Text Placeholder 7">
            <a:extLst>
              <a:ext uri="{FF2B5EF4-FFF2-40B4-BE49-F238E27FC236}">
                <a16:creationId xmlns:a16="http://schemas.microsoft.com/office/drawing/2014/main" id="{DE3B2ECF-59A6-216A-40C3-D3CD6067E4CD}"/>
              </a:ext>
            </a:extLst>
          </p:cNvPr>
          <p:cNvSpPr>
            <a:spLocks noGrp="1"/>
          </p:cNvSpPr>
          <p:nvPr>
            <p:ph type="body" sz="quarter" idx="19"/>
          </p:nvPr>
        </p:nvSpPr>
        <p:spPr>
          <a:xfrm>
            <a:off x="4788422" y="2139743"/>
            <a:ext cx="2648308" cy="335322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algn="ctr"/>
            <a:r>
              <a:rPr lang="en-US" sz="1300" b="1" dirty="0"/>
              <a:t>READ ACROSS AMERICA for Dr. Suess Birthday at Wheatland Elementary School.</a:t>
            </a:r>
          </a:p>
        </p:txBody>
      </p:sp>
      <p:pic>
        <p:nvPicPr>
          <p:cNvPr id="22" name="Picture 21" descr="A person and person standing in front of a sign&#10;&#10;AI-generated content may be incorrect.">
            <a:extLst>
              <a:ext uri="{FF2B5EF4-FFF2-40B4-BE49-F238E27FC236}">
                <a16:creationId xmlns:a16="http://schemas.microsoft.com/office/drawing/2014/main" id="{427C42BD-623C-7A9E-BF47-2F2DB3BA3550}"/>
              </a:ext>
            </a:extLst>
          </p:cNvPr>
          <p:cNvPicPr>
            <a:picLocks noChangeAspect="1"/>
          </p:cNvPicPr>
          <p:nvPr/>
        </p:nvPicPr>
        <p:blipFill>
          <a:blip r:embed="rId4"/>
          <a:stretch>
            <a:fillRect/>
          </a:stretch>
        </p:blipFill>
        <p:spPr>
          <a:xfrm>
            <a:off x="4788422" y="1749468"/>
            <a:ext cx="2638729" cy="2915839"/>
          </a:xfrm>
          <a:prstGeom prst="rect">
            <a:avLst/>
          </a:prstGeom>
          <a:ln>
            <a:noFill/>
          </a:ln>
          <a:effectLst>
            <a:outerShdw blurRad="190500" algn="tl" rotWithShape="0">
              <a:srgbClr val="000000">
                <a:alpha val="70000"/>
              </a:srgbClr>
            </a:outerShdw>
          </a:effectLst>
        </p:spPr>
      </p:pic>
      <p:pic>
        <p:nvPicPr>
          <p:cNvPr id="7" name="Picture 6" descr="Arrow&#10;&#10;AI-generated content may be incorrect.">
            <a:extLst>
              <a:ext uri="{FF2B5EF4-FFF2-40B4-BE49-F238E27FC236}">
                <a16:creationId xmlns:a16="http://schemas.microsoft.com/office/drawing/2014/main" id="{35280F35-9212-17F0-A9A5-7895576C567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726" b="89614" l="7119" r="90678">
                        <a14:foregroundMark x1="61017" y1="9454" x2="61017" y2="9454"/>
                        <a14:foregroundMark x1="64407" y1="5726" x2="64407" y2="5726"/>
                        <a14:foregroundMark x1="57288" y1="28362" x2="57288" y2="28362"/>
                        <a14:foregroundMark x1="25593" y1="46205" x2="69492" y2="19840"/>
                        <a14:foregroundMark x1="80000" y1="20905" x2="28475" y2="33156"/>
                        <a14:foregroundMark x1="82164" y1="30788" x2="90339" y2="27297"/>
                        <a14:foregroundMark x1="76594" y1="33166" x2="79394" y2="31970"/>
                        <a14:foregroundMark x1="42623" y1="47670" x2="45117" y2="46605"/>
                        <a14:foregroundMark x1="27966" y1="53928" x2="42623" y2="47670"/>
                        <a14:foregroundMark x1="90339" y1="27297" x2="90847" y2="27297"/>
                        <a14:foregroundMark x1="87966" y1="25433" x2="87966" y2="25433"/>
                        <a14:foregroundMark x1="82373" y1="22370" x2="82373" y2="22370"/>
                        <a14:foregroundMark x1="84237" y1="23835" x2="88983" y2="27963"/>
                        <a14:foregroundMark x1="21356" y1="81092" x2="21356" y2="81092"/>
                        <a14:foregroundMark x1="24068" y1="85885" x2="17966" y2="77763"/>
                        <a14:foregroundMark x1="26441" y1="83755" x2="10000" y2="77763"/>
                        <a14:foregroundMark x1="19831" y1="88948" x2="32203" y2="79627"/>
                        <a14:foregroundMark x1="32203" y1="81092" x2="7119" y2="78162"/>
                        <a14:backgroundMark x1="43559" y1="47670" x2="43559" y2="47670"/>
                        <a14:backgroundMark x1="49153" y1="44740" x2="76102" y2="33955"/>
                        <a14:backgroundMark x1="83220" y1="32091" x2="79492" y2="32091"/>
                        <a14:backgroundMark x1="53051" y1="49134" x2="45424" y2="46205"/>
                        <a14:backgroundMark x1="43051" y1="45806" x2="43051" y2="45806"/>
                        <a14:backgroundMark x1="42034" y1="46605" x2="42034" y2="46605"/>
                        <a14:backgroundMark x1="44407" y1="48069" x2="62034" y2="41678"/>
                        <a14:backgroundMark x1="77119" y1="34354" x2="77119" y2="34354"/>
                      </a14:backgroundRemoval>
                    </a14:imgEffect>
                  </a14:imgLayer>
                </a14:imgProps>
              </a:ext>
            </a:extLst>
          </a:blip>
          <a:stretch>
            <a:fillRect/>
          </a:stretch>
        </p:blipFill>
        <p:spPr>
          <a:xfrm>
            <a:off x="385711" y="1279091"/>
            <a:ext cx="1059319" cy="1348387"/>
          </a:xfrm>
          <a:prstGeom prst="rect">
            <a:avLst/>
          </a:prstGeom>
        </p:spPr>
      </p:pic>
      <p:pic>
        <p:nvPicPr>
          <p:cNvPr id="17" name="Picture 16" descr="A picture containing colorful, gift wrapping&#10;&#10;AI-generated content may be incorrect.">
            <a:extLst>
              <a:ext uri="{FF2B5EF4-FFF2-40B4-BE49-F238E27FC236}">
                <a16:creationId xmlns:a16="http://schemas.microsoft.com/office/drawing/2014/main" id="{1CDB6145-8806-9F84-D2F1-A5D295DD965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19444" y1="58879" x2="19444" y2="58879"/>
                      </a14:backgroundRemoval>
                    </a14:imgEffect>
                  </a14:imgLayer>
                </a14:imgProps>
              </a:ext>
            </a:extLst>
          </a:blip>
          <a:stretch>
            <a:fillRect/>
          </a:stretch>
        </p:blipFill>
        <p:spPr>
          <a:xfrm rot="20040748">
            <a:off x="302281" y="5305812"/>
            <a:ext cx="948730" cy="1096562"/>
          </a:xfrm>
          <a:prstGeom prst="rect">
            <a:avLst/>
          </a:prstGeom>
        </p:spPr>
      </p:pic>
      <p:pic>
        <p:nvPicPr>
          <p:cNvPr id="9" name="Picture 8" descr="Calendar&#10;&#10;AI-generated content may be incorrect.">
            <a:extLst>
              <a:ext uri="{FF2B5EF4-FFF2-40B4-BE49-F238E27FC236}">
                <a16:creationId xmlns:a16="http://schemas.microsoft.com/office/drawing/2014/main" id="{1973A2A9-A5C2-89AA-A57A-F190FBBDD05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563" b="94792" l="6084" r="94677">
                        <a14:foregroundMark x1="60456" y1="71875" x2="55133" y2="51042"/>
                        <a14:foregroundMark x1="68441" y1="76042" x2="79087" y2="86979"/>
                        <a14:foregroundMark x1="78327" y1="89583" x2="59696" y2="75000"/>
                        <a14:foregroundMark x1="73004" y1="85417" x2="66920" y2="46354"/>
                        <a14:foregroundMark x1="81749" y1="48958" x2="90114" y2="14063"/>
                        <a14:foregroundMark x1="87452" y1="29167" x2="91255" y2="19792"/>
                        <a14:foregroundMark x1="92776" y1="22396" x2="90875" y2="23438"/>
                        <a14:foregroundMark x1="51711" y1="22396" x2="9886" y2="28125"/>
                        <a14:foregroundMark x1="6084" y1="28646" x2="6084" y2="28646"/>
                        <a14:foregroundMark x1="59696" y1="35417" x2="84411" y2="34896"/>
                        <a14:foregroundMark x1="85171" y1="28646" x2="28517" y2="13542"/>
                        <a14:foregroundMark x1="35361" y1="18750" x2="78327" y2="15625"/>
                        <a14:foregroundMark x1="44487" y1="13542" x2="30038" y2="7813"/>
                        <a14:foregroundMark x1="44487" y1="10938" x2="63878" y2="13542"/>
                        <a14:foregroundMark x1="71483" y1="14583" x2="29658" y2="6250"/>
                        <a14:foregroundMark x1="47909" y1="11458" x2="95437" y2="19792"/>
                        <a14:foregroundMark x1="45247" y1="2604" x2="47529" y2="6250"/>
                        <a14:foregroundMark x1="42205" y1="6250" x2="42205" y2="6250"/>
                        <a14:foregroundMark x1="21673" y1="92708" x2="21673" y2="92708"/>
                        <a14:foregroundMark x1="19772" y1="94792" x2="19772" y2="94792"/>
                        <a14:foregroundMark x1="80989" y1="65625" x2="80989" y2="65625"/>
                        <a14:foregroundMark x1="42205" y1="34375" x2="42205" y2="34375"/>
                        <a14:foregroundMark x1="39924" y1="34375" x2="31939" y2="35417"/>
                      </a14:backgroundRemoval>
                    </a14:imgEffect>
                  </a14:imgLayer>
                </a14:imgProps>
              </a:ext>
            </a:extLst>
          </a:blip>
          <a:stretch>
            <a:fillRect/>
          </a:stretch>
        </p:blipFill>
        <p:spPr>
          <a:xfrm rot="1441895">
            <a:off x="10983037" y="5562890"/>
            <a:ext cx="788461" cy="852270"/>
          </a:xfrm>
          <a:prstGeom prst="rect">
            <a:avLst/>
          </a:prstGeom>
        </p:spPr>
      </p:pic>
      <p:pic>
        <p:nvPicPr>
          <p:cNvPr id="1026" name="Picture 2" descr="Walmart Smiley Face N3 free image download">
            <a:extLst>
              <a:ext uri="{FF2B5EF4-FFF2-40B4-BE49-F238E27FC236}">
                <a16:creationId xmlns:a16="http://schemas.microsoft.com/office/drawing/2014/main" id="{A91071B2-A4A7-BD9F-1DFF-A94347AAD3E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78921" y="2776251"/>
            <a:ext cx="605124" cy="6051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Dr Seuss Hat Clip Art Black And White, Download Free Dr Seuss Hat Clip Art Black And White ...">
            <a:extLst>
              <a:ext uri="{FF2B5EF4-FFF2-40B4-BE49-F238E27FC236}">
                <a16:creationId xmlns:a16="http://schemas.microsoft.com/office/drawing/2014/main" id="{86DCB99A-7491-5680-1F63-835C8C6C4DE6}"/>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8418" b="84512" l="4675" r="44675">
                        <a14:foregroundMark x1="18182" y1="73401" x2="18182" y2="73401"/>
                        <a14:foregroundMark x1="18961" y1="71044" x2="38701" y2="60606"/>
                        <a14:foregroundMark x1="12208" y1="81145" x2="12208" y2="81145"/>
                        <a14:foregroundMark x1="11688" y1="84512" x2="11688" y2="84512"/>
                      </a14:backgroundRemoval>
                    </a14:imgEffect>
                  </a14:imgLayer>
                </a14:imgProps>
              </a:ext>
              <a:ext uri="{28A0092B-C50C-407E-A947-70E740481C1C}">
                <a14:useLocalDpi xmlns:a14="http://schemas.microsoft.com/office/drawing/2010/main" val="0"/>
              </a:ext>
            </a:extLst>
          </a:blip>
          <a:srcRect r="50000" b="12584"/>
          <a:stretch>
            <a:fillRect/>
          </a:stretch>
        </p:blipFill>
        <p:spPr bwMode="auto">
          <a:xfrm rot="3599075">
            <a:off x="10918194" y="699813"/>
            <a:ext cx="1155334" cy="1558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81281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221852-7149-4360-D2E6-51DD72A35844}"/>
              </a:ext>
            </a:extLst>
          </p:cNvPr>
          <p:cNvSpPr>
            <a:spLocks noGrp="1"/>
          </p:cNvSpPr>
          <p:nvPr>
            <p:ph type="subTitle" idx="1"/>
          </p:nvPr>
        </p:nvSpPr>
        <p:spPr/>
        <p:txBody>
          <a:bodyPr>
            <a:noAutofit/>
          </a:bodyPr>
          <a:lstStyle/>
          <a:p>
            <a:r>
              <a:rPr lang="en-US" sz="4800" dirty="0">
                <a:latin typeface="Baguet Script" panose="00000500000000000000" pitchFamily="2" charset="0"/>
              </a:rPr>
              <a:t>Attendance Matters</a:t>
            </a:r>
          </a:p>
        </p:txBody>
      </p:sp>
      <p:sp>
        <p:nvSpPr>
          <p:cNvPr id="4" name="Slide Number Placeholder 3">
            <a:extLst>
              <a:ext uri="{FF2B5EF4-FFF2-40B4-BE49-F238E27FC236}">
                <a16:creationId xmlns:a16="http://schemas.microsoft.com/office/drawing/2014/main" id="{19CC33AC-AF95-D242-46A2-7E5D404C043E}"/>
              </a:ext>
            </a:extLst>
          </p:cNvPr>
          <p:cNvSpPr>
            <a:spLocks noGrp="1"/>
          </p:cNvSpPr>
          <p:nvPr>
            <p:ph type="sldNum" sz="quarter" idx="12"/>
          </p:nvPr>
        </p:nvSpPr>
        <p:spPr/>
        <p:txBody>
          <a:bodyPr/>
          <a:lstStyle/>
          <a:p>
            <a:fld id="{E60E4630-A9EC-4A3B-8D7B-72D6B7D7ED5F}" type="slidenum">
              <a:rPr lang="en-US" noProof="0" smtClean="0"/>
              <a:t>34</a:t>
            </a:fld>
            <a:endParaRPr lang="en-US" noProof="0" dirty="0"/>
          </a:p>
        </p:txBody>
      </p:sp>
      <p:sp>
        <p:nvSpPr>
          <p:cNvPr id="5" name="Text Placeholder 4">
            <a:extLst>
              <a:ext uri="{FF2B5EF4-FFF2-40B4-BE49-F238E27FC236}">
                <a16:creationId xmlns:a16="http://schemas.microsoft.com/office/drawing/2014/main" id="{A444C51F-FB5C-CB35-0D63-8AEFEC452FDA}"/>
              </a:ext>
            </a:extLst>
          </p:cNvPr>
          <p:cNvSpPr>
            <a:spLocks noGrp="1"/>
          </p:cNvSpPr>
          <p:nvPr>
            <p:ph type="body" sz="quarter" idx="13"/>
          </p:nvPr>
        </p:nvSpPr>
        <p:spPr>
          <a:xfrm>
            <a:off x="1066800" y="5419591"/>
            <a:ext cx="9950824" cy="484188"/>
          </a:xfrm>
        </p:spPr>
        <p:txBody>
          <a:bodyPr>
            <a:noAutofit/>
          </a:bodyPr>
          <a:lstStyle/>
          <a:p>
            <a:r>
              <a:rPr lang="en-US" sz="2000" dirty="0"/>
              <a:t>Missing 1 or 2 days may not seem like much, but…the days add up  quickly!</a:t>
            </a:r>
          </a:p>
        </p:txBody>
      </p:sp>
      <p:graphicFrame>
        <p:nvGraphicFramePr>
          <p:cNvPr id="6" name="Table 5">
            <a:extLst>
              <a:ext uri="{FF2B5EF4-FFF2-40B4-BE49-F238E27FC236}">
                <a16:creationId xmlns:a16="http://schemas.microsoft.com/office/drawing/2014/main" id="{D1EA8BE6-127F-7A7B-169D-0649D3F0E12F}"/>
              </a:ext>
            </a:extLst>
          </p:cNvPr>
          <p:cNvGraphicFramePr>
            <a:graphicFrameLocks noGrp="1"/>
          </p:cNvGraphicFramePr>
          <p:nvPr>
            <p:extLst>
              <p:ext uri="{D42A27DB-BD31-4B8C-83A1-F6EECF244321}">
                <p14:modId xmlns:p14="http://schemas.microsoft.com/office/powerpoint/2010/main" val="4095680295"/>
              </p:ext>
            </p:extLst>
          </p:nvPr>
        </p:nvGraphicFramePr>
        <p:xfrm>
          <a:off x="1684020" y="915958"/>
          <a:ext cx="8823960" cy="3108960"/>
        </p:xfrm>
        <a:graphic>
          <a:graphicData uri="http://schemas.openxmlformats.org/drawingml/2006/table">
            <a:tbl>
              <a:tblPr firstRow="1" bandRow="1">
                <a:tableStyleId>{9DCAF9ED-07DC-4A11-8D7F-57B35C25682E}</a:tableStyleId>
              </a:tblPr>
              <a:tblGrid>
                <a:gridCol w="2205990">
                  <a:extLst>
                    <a:ext uri="{9D8B030D-6E8A-4147-A177-3AD203B41FA5}">
                      <a16:colId xmlns:a16="http://schemas.microsoft.com/office/drawing/2014/main" val="3625849679"/>
                    </a:ext>
                  </a:extLst>
                </a:gridCol>
                <a:gridCol w="2205990">
                  <a:extLst>
                    <a:ext uri="{9D8B030D-6E8A-4147-A177-3AD203B41FA5}">
                      <a16:colId xmlns:a16="http://schemas.microsoft.com/office/drawing/2014/main" val="3526868043"/>
                    </a:ext>
                  </a:extLst>
                </a:gridCol>
                <a:gridCol w="2205990">
                  <a:extLst>
                    <a:ext uri="{9D8B030D-6E8A-4147-A177-3AD203B41FA5}">
                      <a16:colId xmlns:a16="http://schemas.microsoft.com/office/drawing/2014/main" val="245928772"/>
                    </a:ext>
                  </a:extLst>
                </a:gridCol>
                <a:gridCol w="2205990">
                  <a:extLst>
                    <a:ext uri="{9D8B030D-6E8A-4147-A177-3AD203B41FA5}">
                      <a16:colId xmlns:a16="http://schemas.microsoft.com/office/drawing/2014/main" val="1591630605"/>
                    </a:ext>
                  </a:extLst>
                </a:gridCol>
              </a:tblGrid>
              <a:tr h="578815">
                <a:tc>
                  <a:txBody>
                    <a:bodyPr/>
                    <a:lstStyle/>
                    <a:p>
                      <a:pPr algn="ctr"/>
                      <a:r>
                        <a:rPr lang="en-US" sz="1800" b="1" dirty="0">
                          <a:solidFill>
                            <a:srgbClr val="FFCF47"/>
                          </a:solidFill>
                        </a:rPr>
                        <a:t>If a child misses….</a:t>
                      </a:r>
                    </a:p>
                  </a:txBody>
                  <a:tcPr/>
                </a:tc>
                <a:tc>
                  <a:txBody>
                    <a:bodyPr/>
                    <a:lstStyle/>
                    <a:p>
                      <a:pPr algn="ctr"/>
                      <a:r>
                        <a:rPr lang="en-US" sz="1800" b="1" dirty="0">
                          <a:solidFill>
                            <a:srgbClr val="FFCF47"/>
                          </a:solidFill>
                        </a:rPr>
                        <a:t>That equals....</a:t>
                      </a:r>
                    </a:p>
                  </a:txBody>
                  <a:tcPr/>
                </a:tc>
                <a:tc>
                  <a:txBody>
                    <a:bodyPr/>
                    <a:lstStyle/>
                    <a:p>
                      <a:pPr algn="ctr"/>
                      <a:r>
                        <a:rPr lang="en-US" sz="1800" b="1" dirty="0">
                          <a:solidFill>
                            <a:srgbClr val="FFCF47"/>
                          </a:solidFill>
                        </a:rPr>
                        <a:t>Which is....</a:t>
                      </a:r>
                    </a:p>
                  </a:txBody>
                  <a:tcPr/>
                </a:tc>
                <a:tc>
                  <a:txBody>
                    <a:bodyPr/>
                    <a:lstStyle/>
                    <a:p>
                      <a:pPr algn="ctr"/>
                      <a:r>
                        <a:rPr lang="en-US" sz="1700" b="1" dirty="0">
                          <a:solidFill>
                            <a:srgbClr val="FFCF47"/>
                          </a:solidFill>
                        </a:rPr>
                        <a:t>And over 13 years of schooling that’s.…</a:t>
                      </a:r>
                    </a:p>
                  </a:txBody>
                  <a:tcPr/>
                </a:tc>
                <a:extLst>
                  <a:ext uri="{0D108BD9-81ED-4DB2-BD59-A6C34878D82A}">
                    <a16:rowId xmlns:a16="http://schemas.microsoft.com/office/drawing/2014/main" val="859159315"/>
                  </a:ext>
                </a:extLst>
              </a:tr>
              <a:tr h="491992">
                <a:tc>
                  <a:txBody>
                    <a:bodyPr/>
                    <a:lstStyle/>
                    <a:p>
                      <a:pPr algn="ctr"/>
                      <a:r>
                        <a:rPr lang="en-US" sz="1400" b="1" dirty="0"/>
                        <a:t>1 day every 2 weeks</a:t>
                      </a:r>
                    </a:p>
                  </a:txBody>
                  <a:tcPr/>
                </a:tc>
                <a:tc>
                  <a:txBody>
                    <a:bodyPr/>
                    <a:lstStyle/>
                    <a:p>
                      <a:pPr algn="ctr"/>
                      <a:r>
                        <a:rPr lang="en-US" sz="1400" b="1" dirty="0"/>
                        <a:t>20 days per year</a:t>
                      </a:r>
                    </a:p>
                  </a:txBody>
                  <a:tcPr/>
                </a:tc>
                <a:tc>
                  <a:txBody>
                    <a:bodyPr/>
                    <a:lstStyle/>
                    <a:p>
                      <a:pPr algn="ctr"/>
                      <a:r>
                        <a:rPr lang="en-US" sz="1400" b="1" dirty="0"/>
                        <a:t>4 weeks per year</a:t>
                      </a:r>
                    </a:p>
                  </a:txBody>
                  <a:tcPr/>
                </a:tc>
                <a:tc>
                  <a:txBody>
                    <a:bodyPr/>
                    <a:lstStyle/>
                    <a:p>
                      <a:pPr algn="ctr"/>
                      <a:r>
                        <a:rPr lang="en-US" sz="1400" b="1" dirty="0"/>
                        <a:t>Nearly 1 ½ years of school</a:t>
                      </a:r>
                    </a:p>
                  </a:txBody>
                  <a:tcPr/>
                </a:tc>
                <a:extLst>
                  <a:ext uri="{0D108BD9-81ED-4DB2-BD59-A6C34878D82A}">
                    <a16:rowId xmlns:a16="http://schemas.microsoft.com/office/drawing/2014/main" val="2168304101"/>
                  </a:ext>
                </a:extLst>
              </a:tr>
              <a:tr h="491992">
                <a:tc>
                  <a:txBody>
                    <a:bodyPr/>
                    <a:lstStyle/>
                    <a:p>
                      <a:pPr algn="ctr"/>
                      <a:r>
                        <a:rPr lang="en-US" sz="1400" b="1" dirty="0"/>
                        <a:t>1 day per week</a:t>
                      </a:r>
                    </a:p>
                  </a:txBody>
                  <a:tcPr/>
                </a:tc>
                <a:tc>
                  <a:txBody>
                    <a:bodyPr/>
                    <a:lstStyle/>
                    <a:p>
                      <a:pPr algn="ctr"/>
                      <a:r>
                        <a:rPr lang="en-US" sz="1400" b="1" dirty="0"/>
                        <a:t>40 days per year</a:t>
                      </a:r>
                    </a:p>
                  </a:txBody>
                  <a:tcPr/>
                </a:tc>
                <a:tc>
                  <a:txBody>
                    <a:bodyPr/>
                    <a:lstStyle/>
                    <a:p>
                      <a:pPr algn="ctr"/>
                      <a:r>
                        <a:rPr lang="en-US" sz="1400" b="1" dirty="0"/>
                        <a:t>8 weeks per year</a:t>
                      </a:r>
                    </a:p>
                  </a:txBody>
                  <a:tcPr/>
                </a:tc>
                <a:tc>
                  <a:txBody>
                    <a:bodyPr/>
                    <a:lstStyle/>
                    <a:p>
                      <a:pPr algn="ctr"/>
                      <a:r>
                        <a:rPr lang="en-US" sz="1400" b="1" dirty="0"/>
                        <a:t>Over 2 ½ years of </a:t>
                      </a:r>
                    </a:p>
                    <a:p>
                      <a:pPr algn="ctr"/>
                      <a:r>
                        <a:rPr lang="en-US" sz="1400" b="1" dirty="0"/>
                        <a:t>school </a:t>
                      </a:r>
                    </a:p>
                  </a:txBody>
                  <a:tcPr/>
                </a:tc>
                <a:extLst>
                  <a:ext uri="{0D108BD9-81ED-4DB2-BD59-A6C34878D82A}">
                    <a16:rowId xmlns:a16="http://schemas.microsoft.com/office/drawing/2014/main" val="4105823257"/>
                  </a:ext>
                </a:extLst>
              </a:tr>
              <a:tr h="491851">
                <a:tc>
                  <a:txBody>
                    <a:bodyPr/>
                    <a:lstStyle/>
                    <a:p>
                      <a:pPr algn="ctr"/>
                      <a:r>
                        <a:rPr lang="en-US" sz="1400" b="1" dirty="0"/>
                        <a:t>2 days per week</a:t>
                      </a:r>
                    </a:p>
                  </a:txBody>
                  <a:tcPr/>
                </a:tc>
                <a:tc>
                  <a:txBody>
                    <a:bodyPr/>
                    <a:lstStyle/>
                    <a:p>
                      <a:pPr algn="ctr"/>
                      <a:r>
                        <a:rPr lang="en-US" sz="1400" b="1" dirty="0"/>
                        <a:t>80 </a:t>
                      </a:r>
                      <a:r>
                        <a:rPr kumimoji="0" lang="en-US" sz="1400" b="1" i="0" u="none" strike="noStrike" kern="1200" cap="none" spc="0" normalizeH="0" baseline="0" noProof="0" dirty="0">
                          <a:ln>
                            <a:noFill/>
                          </a:ln>
                          <a:solidFill>
                            <a:prstClr val="black"/>
                          </a:solidFill>
                          <a:effectLst/>
                          <a:uLnTx/>
                          <a:uFillTx/>
                          <a:latin typeface="+mn-lt"/>
                          <a:ea typeface="+mn-ea"/>
                          <a:cs typeface="+mn-cs"/>
                        </a:rPr>
                        <a:t>days per year</a:t>
                      </a:r>
                      <a:endParaRPr lang="en-US" sz="1400" b="1" dirty="0"/>
                    </a:p>
                  </a:txBody>
                  <a:tcPr/>
                </a:tc>
                <a:tc>
                  <a:txBody>
                    <a:bodyPr/>
                    <a:lstStyle/>
                    <a:p>
                      <a:pPr algn="ctr"/>
                      <a:r>
                        <a:rPr kumimoji="0" lang="en-US" sz="1400" b="1" i="0" u="none" strike="noStrike" kern="1200" cap="none" spc="0" normalizeH="0" baseline="0" noProof="0" dirty="0">
                          <a:ln>
                            <a:noFill/>
                          </a:ln>
                          <a:solidFill>
                            <a:prstClr val="black"/>
                          </a:solidFill>
                          <a:effectLst/>
                          <a:uLnTx/>
                          <a:uFillTx/>
                          <a:latin typeface="+mn-lt"/>
                          <a:ea typeface="+mn-ea"/>
                          <a:cs typeface="+mn-cs"/>
                        </a:rPr>
                        <a:t>16 weeks per year</a:t>
                      </a:r>
                      <a:endParaRPr lang="en-US" sz="14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Over 5 years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school </a:t>
                      </a:r>
                    </a:p>
                    <a:p>
                      <a:pPr algn="ctr"/>
                      <a:endParaRPr lang="en-US" sz="1400" b="1" dirty="0"/>
                    </a:p>
                  </a:txBody>
                  <a:tcPr/>
                </a:tc>
                <a:extLst>
                  <a:ext uri="{0D108BD9-81ED-4DB2-BD59-A6C34878D82A}">
                    <a16:rowId xmlns:a16="http://schemas.microsoft.com/office/drawing/2014/main" val="2598906410"/>
                  </a:ext>
                </a:extLst>
              </a:tr>
              <a:tr h="6945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3 days per week</a:t>
                      </a:r>
                    </a:p>
                  </a:txBody>
                  <a:tcPr/>
                </a:tc>
                <a:tc>
                  <a:txBody>
                    <a:bodyPr/>
                    <a:lstStyle/>
                    <a:p>
                      <a:pPr algn="ctr"/>
                      <a:r>
                        <a:rPr kumimoji="0" lang="en-US" sz="1400" b="1" i="0" u="none" strike="noStrike" kern="1200" cap="none" spc="0" normalizeH="0" baseline="0" noProof="0" dirty="0">
                          <a:ln>
                            <a:noFill/>
                          </a:ln>
                          <a:solidFill>
                            <a:prstClr val="black"/>
                          </a:solidFill>
                          <a:effectLst/>
                          <a:uLnTx/>
                          <a:uFillTx/>
                          <a:latin typeface="+mn-lt"/>
                          <a:ea typeface="+mn-ea"/>
                          <a:cs typeface="+mn-cs"/>
                        </a:rPr>
                        <a:t>120 days per year</a:t>
                      </a:r>
                      <a:endParaRPr lang="en-US" sz="1400" b="1" dirty="0"/>
                    </a:p>
                  </a:txBody>
                  <a:tcPr/>
                </a:tc>
                <a:tc>
                  <a:txBody>
                    <a:bodyPr/>
                    <a:lstStyle/>
                    <a:p>
                      <a:pPr algn="ctr"/>
                      <a:r>
                        <a:rPr kumimoji="0" lang="en-US" sz="1400" b="1" i="0" u="none" strike="noStrike" kern="1200" cap="none" spc="0" normalizeH="0" baseline="0" noProof="0" dirty="0">
                          <a:ln>
                            <a:noFill/>
                          </a:ln>
                          <a:solidFill>
                            <a:prstClr val="black"/>
                          </a:solidFill>
                          <a:effectLst/>
                          <a:uLnTx/>
                          <a:uFillTx/>
                          <a:latin typeface="+mn-lt"/>
                          <a:ea typeface="+mn-ea"/>
                          <a:cs typeface="+mn-cs"/>
                        </a:rPr>
                        <a:t>24 weeks per year</a:t>
                      </a:r>
                      <a:endParaRPr lang="en-US" sz="14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Nearly 8 years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school </a:t>
                      </a:r>
                    </a:p>
                    <a:p>
                      <a:pPr algn="ctr"/>
                      <a:endParaRPr lang="en-US" sz="1400" b="1" dirty="0"/>
                    </a:p>
                  </a:txBody>
                  <a:tcPr/>
                </a:tc>
                <a:extLst>
                  <a:ext uri="{0D108BD9-81ED-4DB2-BD59-A6C34878D82A}">
                    <a16:rowId xmlns:a16="http://schemas.microsoft.com/office/drawing/2014/main" val="966225293"/>
                  </a:ext>
                </a:extLst>
              </a:tr>
            </a:tbl>
          </a:graphicData>
        </a:graphic>
      </p:graphicFrame>
      <p:cxnSp>
        <p:nvCxnSpPr>
          <p:cNvPr id="9" name="Straight Connector 8">
            <a:extLst>
              <a:ext uri="{FF2B5EF4-FFF2-40B4-BE49-F238E27FC236}">
                <a16:creationId xmlns:a16="http://schemas.microsoft.com/office/drawing/2014/main" id="{A7D0158B-67D5-1850-246C-A479280D82D9}"/>
              </a:ext>
            </a:extLst>
          </p:cNvPr>
          <p:cNvCxnSpPr>
            <a:cxnSpLocks/>
          </p:cNvCxnSpPr>
          <p:nvPr/>
        </p:nvCxnSpPr>
        <p:spPr>
          <a:xfrm>
            <a:off x="3857625" y="1066800"/>
            <a:ext cx="0" cy="295811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00F0B14-5738-DDBE-66FC-FA60C77B5832}"/>
              </a:ext>
            </a:extLst>
          </p:cNvPr>
          <p:cNvCxnSpPr>
            <a:cxnSpLocks/>
          </p:cNvCxnSpPr>
          <p:nvPr/>
        </p:nvCxnSpPr>
        <p:spPr>
          <a:xfrm>
            <a:off x="6210300" y="1066800"/>
            <a:ext cx="0" cy="295811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1880E4C-38A7-8034-56F6-A00718AF10B0}"/>
              </a:ext>
            </a:extLst>
          </p:cNvPr>
          <p:cNvCxnSpPr>
            <a:cxnSpLocks/>
          </p:cNvCxnSpPr>
          <p:nvPr/>
        </p:nvCxnSpPr>
        <p:spPr>
          <a:xfrm>
            <a:off x="8277225" y="1066800"/>
            <a:ext cx="0" cy="295811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38533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ground">
            <a:extLst>
              <a:ext uri="{FF2B5EF4-FFF2-40B4-BE49-F238E27FC236}">
                <a16:creationId xmlns:a16="http://schemas.microsoft.com/office/drawing/2014/main" id="{911865D6-7564-7C9A-7793-F2A4BC99D6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034942"/>
          </a:xfrm>
          <a:prstGeom prst="rect">
            <a:avLst/>
          </a:prstGeom>
        </p:spPr>
      </p:pic>
      <p:sp>
        <p:nvSpPr>
          <p:cNvPr id="2" name="Title 1">
            <a:extLst>
              <a:ext uri="{FF2B5EF4-FFF2-40B4-BE49-F238E27FC236}">
                <a16:creationId xmlns:a16="http://schemas.microsoft.com/office/drawing/2014/main" id="{A0604125-CFEB-BF3E-90D4-68B2D6D13485}"/>
              </a:ext>
            </a:extLst>
          </p:cNvPr>
          <p:cNvSpPr>
            <a:spLocks noGrp="1"/>
          </p:cNvSpPr>
          <p:nvPr>
            <p:ph type="ctrTitle"/>
          </p:nvPr>
        </p:nvSpPr>
        <p:spPr>
          <a:xfrm>
            <a:off x="0" y="5164853"/>
            <a:ext cx="12118312" cy="1108127"/>
          </a:xfrm>
        </p:spPr>
        <p:txBody>
          <a:bodyPr>
            <a:normAutofit/>
          </a:bodyPr>
          <a:lstStyle/>
          <a:p>
            <a:r>
              <a:rPr lang="en-US" sz="4800" b="1" dirty="0">
                <a:latin typeface="Arial Rounded MT Bold" panose="020F0704030504030204" pitchFamily="34" charset="0"/>
              </a:rPr>
              <a:t>WHEATLAND UNION HIGH SCHOOL</a:t>
            </a:r>
          </a:p>
        </p:txBody>
      </p:sp>
      <p:sp>
        <p:nvSpPr>
          <p:cNvPr id="3" name="Subtitle 2">
            <a:extLst>
              <a:ext uri="{FF2B5EF4-FFF2-40B4-BE49-F238E27FC236}">
                <a16:creationId xmlns:a16="http://schemas.microsoft.com/office/drawing/2014/main" id="{744EB8AE-4323-753B-5388-471D18C06FE7}"/>
              </a:ext>
            </a:extLst>
          </p:cNvPr>
          <p:cNvSpPr>
            <a:spLocks noGrp="1"/>
          </p:cNvSpPr>
          <p:nvPr>
            <p:ph type="subTitle" idx="1"/>
          </p:nvPr>
        </p:nvSpPr>
        <p:spPr>
          <a:xfrm>
            <a:off x="6980904" y="2907891"/>
            <a:ext cx="4562168" cy="1655762"/>
          </a:xfrm>
        </p:spPr>
        <p:txBody>
          <a:bodyPr>
            <a:noAutofit/>
          </a:bodyPr>
          <a:lstStyle/>
          <a:p>
            <a:r>
              <a:rPr lang="en-US" sz="7200" dirty="0">
                <a:solidFill>
                  <a:schemeClr val="bg1"/>
                </a:solidFill>
                <a:latin typeface="Blackadder ITC" panose="04020505051007020D02" pitchFamily="82" charset="0"/>
              </a:rPr>
              <a:t>Home Of the Pirates!</a:t>
            </a:r>
          </a:p>
        </p:txBody>
      </p:sp>
      <p:pic>
        <p:nvPicPr>
          <p:cNvPr id="4" name="Picture 3" descr="Logo&#10;&#10;AI-generated content may be incorrect.">
            <a:extLst>
              <a:ext uri="{FF2B5EF4-FFF2-40B4-BE49-F238E27FC236}">
                <a16:creationId xmlns:a16="http://schemas.microsoft.com/office/drawing/2014/main" id="{7F2B530D-2B48-AA0F-A015-1C7CE35BE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88" y="5918148"/>
            <a:ext cx="969485" cy="969485"/>
          </a:xfrm>
          <a:prstGeom prst="rect">
            <a:avLst/>
          </a:prstGeom>
        </p:spPr>
      </p:pic>
    </p:spTree>
    <p:extLst>
      <p:ext uri="{BB962C8B-B14F-4D97-AF65-F5344CB8AC3E}">
        <p14:creationId xmlns:p14="http://schemas.microsoft.com/office/powerpoint/2010/main" val="5570097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a:extLst>
              <a:ext uri="{FF2B5EF4-FFF2-40B4-BE49-F238E27FC236}">
                <a16:creationId xmlns:a16="http://schemas.microsoft.com/office/drawing/2014/main" id="{8864B432-A31E-073B-B6C6-F64A5C496F45}"/>
              </a:ext>
            </a:extLst>
          </p:cNvPr>
          <p:cNvSpPr/>
          <p:nvPr/>
        </p:nvSpPr>
        <p:spPr>
          <a:xfrm>
            <a:off x="6449786" y="1683312"/>
            <a:ext cx="5584723" cy="5034577"/>
          </a:xfrm>
          <a:prstGeom prst="flowChartProcess">
            <a:avLst/>
          </a:prstGeom>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5718A4E-1E17-6CFC-DF24-AC22A768758B}"/>
              </a:ext>
            </a:extLst>
          </p:cNvPr>
          <p:cNvSpPr>
            <a:spLocks noGrp="1"/>
          </p:cNvSpPr>
          <p:nvPr>
            <p:ph type="title"/>
          </p:nvPr>
        </p:nvSpPr>
        <p:spPr>
          <a:xfrm>
            <a:off x="420757" y="349487"/>
            <a:ext cx="10515600" cy="1325563"/>
          </a:xfrm>
        </p:spPr>
        <p:txBody>
          <a:bodyPr>
            <a:normAutofit/>
          </a:bodyPr>
          <a:lstStyle/>
          <a:p>
            <a:pPr algn="ctr"/>
            <a:r>
              <a:rPr lang="en-US" sz="3200" b="1" dirty="0">
                <a:latin typeface="Arial Rounded MT Bold" panose="020F0704030504030204" pitchFamily="34" charset="0"/>
              </a:rPr>
              <a:t>Probation and School Success (P.A.S.S.) Officer</a:t>
            </a:r>
            <a:br>
              <a:rPr lang="en-US" sz="3200" b="1" dirty="0">
                <a:latin typeface="Arial Rounded MT Bold" panose="020F0704030504030204" pitchFamily="34" charset="0"/>
              </a:rPr>
            </a:br>
            <a:r>
              <a:rPr lang="en-US" sz="3200" b="1" dirty="0">
                <a:latin typeface="Arial Rounded MT Bold" panose="020F0704030504030204" pitchFamily="34" charset="0"/>
              </a:rPr>
              <a:t>Jarred McCumber</a:t>
            </a:r>
          </a:p>
        </p:txBody>
      </p:sp>
      <p:pic>
        <p:nvPicPr>
          <p:cNvPr id="5" name="Content Placeholder 4" descr="A person standing next to a sign&#10;&#10;AI-generated content may be incorrect.">
            <a:extLst>
              <a:ext uri="{FF2B5EF4-FFF2-40B4-BE49-F238E27FC236}">
                <a16:creationId xmlns:a16="http://schemas.microsoft.com/office/drawing/2014/main" id="{C47F3348-9A0C-BA31-9110-8C74AD4A09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0734" y="1540490"/>
            <a:ext cx="4159420" cy="3119565"/>
          </a:xfrm>
        </p:spPr>
      </p:pic>
      <p:pic>
        <p:nvPicPr>
          <p:cNvPr id="4" name="Picture 3" descr="A person sitting at a desk&#10;&#10;AI-generated content may be incorrect.">
            <a:extLst>
              <a:ext uri="{FF2B5EF4-FFF2-40B4-BE49-F238E27FC236}">
                <a16:creationId xmlns:a16="http://schemas.microsoft.com/office/drawing/2014/main" id="{2AF8AFC5-4486-1DEA-9CE5-AF7AFEB2ACBE}"/>
              </a:ext>
            </a:extLst>
          </p:cNvPr>
          <p:cNvPicPr>
            <a:picLocks noChangeAspect="1"/>
          </p:cNvPicPr>
          <p:nvPr/>
        </p:nvPicPr>
        <p:blipFill>
          <a:blip r:embed="rId3">
            <a:extLst>
              <a:ext uri="{28A0092B-C50C-407E-A947-70E740481C1C}">
                <a14:useLocalDpi xmlns:a14="http://schemas.microsoft.com/office/drawing/2010/main" val="0"/>
              </a:ext>
            </a:extLst>
          </a:blip>
          <a:srcRect t="24653" b="18997"/>
          <a:stretch/>
        </p:blipFill>
        <p:spPr>
          <a:xfrm>
            <a:off x="3000056" y="3925944"/>
            <a:ext cx="3360196" cy="2524664"/>
          </a:xfrm>
          <a:prstGeom prst="rect">
            <a:avLst/>
          </a:prstGeom>
        </p:spPr>
      </p:pic>
      <p:sp>
        <p:nvSpPr>
          <p:cNvPr id="6" name="TextBox 5">
            <a:extLst>
              <a:ext uri="{FF2B5EF4-FFF2-40B4-BE49-F238E27FC236}">
                <a16:creationId xmlns:a16="http://schemas.microsoft.com/office/drawing/2014/main" id="{8BA57DCA-69A3-BC8E-06F6-0D11FB1F8989}"/>
              </a:ext>
            </a:extLst>
          </p:cNvPr>
          <p:cNvSpPr txBox="1"/>
          <p:nvPr/>
        </p:nvSpPr>
        <p:spPr>
          <a:xfrm>
            <a:off x="6562725" y="1690688"/>
            <a:ext cx="53149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ptos" panose="02110004020202020204"/>
                <a:ea typeface="+mn-ea"/>
                <a:cs typeface="+mn-cs"/>
              </a:rPr>
              <a:t>Duties Include</a:t>
            </a:r>
          </a:p>
        </p:txBody>
      </p:sp>
      <p:sp>
        <p:nvSpPr>
          <p:cNvPr id="7" name="TextBox 6">
            <a:extLst>
              <a:ext uri="{FF2B5EF4-FFF2-40B4-BE49-F238E27FC236}">
                <a16:creationId xmlns:a16="http://schemas.microsoft.com/office/drawing/2014/main" id="{DA188D70-CD25-7ACA-E410-80FF1B341DDF}"/>
              </a:ext>
            </a:extLst>
          </p:cNvPr>
          <p:cNvSpPr txBox="1"/>
          <p:nvPr/>
        </p:nvSpPr>
        <p:spPr>
          <a:xfrm>
            <a:off x="6754761" y="2418735"/>
            <a:ext cx="5122914" cy="378565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Provide security for significant functions and events throughout the year.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       School Dances               Rallies/school spirit events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       Sporting events              Graduation Ceremonies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       Lunch/Break time          After school activities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Coordinate school services for students.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Member of the Safety and security team.</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Assist with Counseling students with behavioral and attendance issues.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Attend Student Attendance Review Board (SARB) hearings as needed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Assist with home visits when needed.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Attend weekly gang meetings that involve school administrators from county wide schools, law enforcement personal, and yuba County Probation. </a:t>
            </a:r>
          </a:p>
        </p:txBody>
      </p:sp>
      <p:pic>
        <p:nvPicPr>
          <p:cNvPr id="9" name="Picture 8" descr="A picture containing text, sign, queen&#10;&#10;AI-generated content may be incorrect.">
            <a:extLst>
              <a:ext uri="{FF2B5EF4-FFF2-40B4-BE49-F238E27FC236}">
                <a16:creationId xmlns:a16="http://schemas.microsoft.com/office/drawing/2014/main" id="{BA385D18-6D38-29F2-BFD6-6F410DDEE2BE}"/>
              </a:ext>
            </a:extLst>
          </p:cNvPr>
          <p:cNvPicPr>
            <a:picLocks noChangeAspect="1"/>
          </p:cNvPicPr>
          <p:nvPr/>
        </p:nvPicPr>
        <p:blipFill>
          <a:blip r:embed="rId4"/>
          <a:stretch>
            <a:fillRect/>
          </a:stretch>
        </p:blipFill>
        <p:spPr>
          <a:xfrm>
            <a:off x="10440642" y="140111"/>
            <a:ext cx="1593867" cy="1560182"/>
          </a:xfrm>
          <a:prstGeom prst="rect">
            <a:avLst/>
          </a:prstGeom>
        </p:spPr>
      </p:pic>
      <p:pic>
        <p:nvPicPr>
          <p:cNvPr id="12" name="Picture 11" descr="Logo&#10;&#10;AI-generated content may be incorrect.">
            <a:extLst>
              <a:ext uri="{FF2B5EF4-FFF2-40B4-BE49-F238E27FC236}">
                <a16:creationId xmlns:a16="http://schemas.microsoft.com/office/drawing/2014/main" id="{5AB7F75B-4928-CD35-5F40-BF2C5025CE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743" y="5188276"/>
            <a:ext cx="1641987" cy="1641987"/>
          </a:xfrm>
          <a:prstGeom prst="rect">
            <a:avLst/>
          </a:prstGeom>
        </p:spPr>
      </p:pic>
    </p:spTree>
    <p:extLst>
      <p:ext uri="{BB962C8B-B14F-4D97-AF65-F5344CB8AC3E}">
        <p14:creationId xmlns:p14="http://schemas.microsoft.com/office/powerpoint/2010/main" val="21369338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3B81E-F339-6192-0837-D55F638DF763}"/>
              </a:ext>
            </a:extLst>
          </p:cNvPr>
          <p:cNvSpPr>
            <a:spLocks noGrp="1"/>
          </p:cNvSpPr>
          <p:nvPr>
            <p:ph type="title"/>
          </p:nvPr>
        </p:nvSpPr>
        <p:spPr>
          <a:xfrm>
            <a:off x="2379407" y="365124"/>
            <a:ext cx="6636774" cy="1325563"/>
          </a:xfrm>
        </p:spPr>
        <p:txBody>
          <a:bodyPr>
            <a:normAutofit/>
          </a:bodyPr>
          <a:lstStyle/>
          <a:p>
            <a:pPr algn="ctr"/>
            <a:r>
              <a:rPr lang="en-US" b="1" dirty="0">
                <a:latin typeface="Arial Rounded MT Bold" panose="020F0704030504030204" pitchFamily="34" charset="0"/>
              </a:rPr>
              <a:t>Mission and Vision Statement</a:t>
            </a:r>
          </a:p>
        </p:txBody>
      </p:sp>
      <p:pic>
        <p:nvPicPr>
          <p:cNvPr id="6" name="Picture 5" descr="A picture containing sky, outdoor, building, town&#10;&#10;AI-generated content may be incorrect.">
            <a:extLst>
              <a:ext uri="{FF2B5EF4-FFF2-40B4-BE49-F238E27FC236}">
                <a16:creationId xmlns:a16="http://schemas.microsoft.com/office/drawing/2014/main" id="{0A617F95-158C-73FB-005D-55864FC556BA}"/>
              </a:ext>
            </a:extLst>
          </p:cNvPr>
          <p:cNvPicPr>
            <a:picLocks noChangeAspect="1"/>
          </p:cNvPicPr>
          <p:nvPr/>
        </p:nvPicPr>
        <p:blipFill>
          <a:blip r:embed="rId2">
            <a:extLst>
              <a:ext uri="{28A0092B-C50C-407E-A947-70E740481C1C}">
                <a14:useLocalDpi xmlns:a14="http://schemas.microsoft.com/office/drawing/2010/main" val="0"/>
              </a:ext>
            </a:extLst>
          </a:blip>
          <a:srcRect t="23681"/>
          <a:stretch/>
        </p:blipFill>
        <p:spPr>
          <a:xfrm>
            <a:off x="6185329" y="2922505"/>
            <a:ext cx="5696955" cy="3699520"/>
          </a:xfrm>
          <a:prstGeom prst="rect">
            <a:avLst/>
          </a:prstGeom>
        </p:spPr>
      </p:pic>
      <p:sp>
        <p:nvSpPr>
          <p:cNvPr id="11" name="TextBox 10">
            <a:extLst>
              <a:ext uri="{FF2B5EF4-FFF2-40B4-BE49-F238E27FC236}">
                <a16:creationId xmlns:a16="http://schemas.microsoft.com/office/drawing/2014/main" id="{041C5C4F-C272-7A29-3F46-2B006A4EB05D}"/>
              </a:ext>
            </a:extLst>
          </p:cNvPr>
          <p:cNvSpPr txBox="1"/>
          <p:nvPr/>
        </p:nvSpPr>
        <p:spPr>
          <a:xfrm>
            <a:off x="2615381" y="1845287"/>
            <a:ext cx="594851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Berlin Sans FB" panose="020E0602020502020306" pitchFamily="34" charset="0"/>
                <a:ea typeface="+mn-ea"/>
                <a:cs typeface="+mn-cs"/>
              </a:rPr>
              <a:t>“</a:t>
            </a:r>
            <a:r>
              <a:rPr kumimoji="0" lang="en-US" sz="3200" i="0" u="none" strike="noStrike" kern="1200" cap="none" spc="0" normalizeH="0" baseline="0" noProof="0" dirty="0">
                <a:ln>
                  <a:noFill/>
                </a:ln>
                <a:solidFill>
                  <a:prstClr val="white"/>
                </a:solidFill>
                <a:effectLst/>
                <a:uLnTx/>
                <a:uFillTx/>
                <a:latin typeface="Berlin Sans FB" panose="020E0602020502020306" pitchFamily="34" charset="0"/>
                <a:ea typeface="+mn-ea"/>
                <a:cs typeface="+mn-cs"/>
              </a:rPr>
              <a:t>Together Building a foundation for Life.”</a:t>
            </a:r>
          </a:p>
        </p:txBody>
      </p:sp>
      <p:sp>
        <p:nvSpPr>
          <p:cNvPr id="12" name="TextBox 11">
            <a:extLst>
              <a:ext uri="{FF2B5EF4-FFF2-40B4-BE49-F238E27FC236}">
                <a16:creationId xmlns:a16="http://schemas.microsoft.com/office/drawing/2014/main" id="{B98392B3-D07A-D42E-CCEB-75E86D5BF318}"/>
              </a:ext>
            </a:extLst>
          </p:cNvPr>
          <p:cNvSpPr txBox="1"/>
          <p:nvPr/>
        </p:nvSpPr>
        <p:spPr>
          <a:xfrm>
            <a:off x="1920221" y="3077105"/>
            <a:ext cx="4340943"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Wheatland Union High School sets high standards for both students and staff using a collaborative system of support. We believe every student can obtain academic excellence. Students are given the tools necessary to enhance their work ethic, develop life skills, and utilize today’s technology to create college and career connections that have Real World Relevance. </a:t>
            </a:r>
          </a:p>
        </p:txBody>
      </p:sp>
      <p:pic>
        <p:nvPicPr>
          <p:cNvPr id="16" name="Picture 15">
            <a:extLst>
              <a:ext uri="{FF2B5EF4-FFF2-40B4-BE49-F238E27FC236}">
                <a16:creationId xmlns:a16="http://schemas.microsoft.com/office/drawing/2014/main" id="{31F23C24-FE33-4943-24E3-C12E489228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3897" y="-184604"/>
            <a:ext cx="3499237" cy="3499237"/>
          </a:xfrm>
          <a:prstGeom prst="rect">
            <a:avLst/>
          </a:prstGeom>
        </p:spPr>
      </p:pic>
      <p:pic>
        <p:nvPicPr>
          <p:cNvPr id="5" name="Picture 4" descr="Logo&#10;&#10;AI-generated content may be incorrect.">
            <a:extLst>
              <a:ext uri="{FF2B5EF4-FFF2-40B4-BE49-F238E27FC236}">
                <a16:creationId xmlns:a16="http://schemas.microsoft.com/office/drawing/2014/main" id="{BCB8967F-3D35-D025-1EF6-E5207644B7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234" y="5303028"/>
            <a:ext cx="1641987" cy="1641987"/>
          </a:xfrm>
          <a:prstGeom prst="rect">
            <a:avLst/>
          </a:prstGeom>
        </p:spPr>
      </p:pic>
    </p:spTree>
    <p:extLst>
      <p:ext uri="{BB962C8B-B14F-4D97-AF65-F5344CB8AC3E}">
        <p14:creationId xmlns:p14="http://schemas.microsoft.com/office/powerpoint/2010/main" val="41963078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gs>
            <a:gs pos="26000">
              <a:srgbClr val="453DEB"/>
            </a:gs>
            <a:gs pos="100000">
              <a:schemeClr val="accent4">
                <a:lumMod val="60000"/>
              </a:schemeClr>
            </a:gs>
          </a:gsLst>
          <a:lin ang="16200000" scaled="1"/>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07B303-0D38-AF02-A767-07512E47882B}"/>
              </a:ext>
            </a:extLst>
          </p:cNvPr>
          <p:cNvSpPr txBox="1"/>
          <p:nvPr/>
        </p:nvSpPr>
        <p:spPr>
          <a:xfrm>
            <a:off x="3303808" y="606792"/>
            <a:ext cx="546673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ptos" panose="02110004020202020204"/>
                <a:ea typeface="+mn-ea"/>
                <a:cs typeface="+mn-cs"/>
              </a:rPr>
              <a:t>HONOR THE CODE!</a:t>
            </a:r>
          </a:p>
        </p:txBody>
      </p:sp>
      <p:sp>
        <p:nvSpPr>
          <p:cNvPr id="7" name="TextBox 6">
            <a:extLst>
              <a:ext uri="{FF2B5EF4-FFF2-40B4-BE49-F238E27FC236}">
                <a16:creationId xmlns:a16="http://schemas.microsoft.com/office/drawing/2014/main" id="{E980ABD2-64FF-40CA-0B22-39EF91966472}"/>
              </a:ext>
            </a:extLst>
          </p:cNvPr>
          <p:cNvSpPr txBox="1"/>
          <p:nvPr/>
        </p:nvSpPr>
        <p:spPr>
          <a:xfrm>
            <a:off x="1313793" y="5800857"/>
            <a:ext cx="960645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E2841">
                    <a:lumMod val="50000"/>
                    <a:lumOff val="50000"/>
                  </a:srgbClr>
                </a:solidFill>
                <a:effectLst/>
                <a:uLnTx/>
                <a:uFillTx/>
                <a:latin typeface="Aptos" panose="02110004020202020204"/>
                <a:ea typeface="+mn-ea"/>
                <a:cs typeface="+mn-cs"/>
              </a:rPr>
              <a:t>Every day, Every Child, Whatever it Takes.</a:t>
            </a:r>
          </a:p>
        </p:txBody>
      </p:sp>
      <p:sp>
        <p:nvSpPr>
          <p:cNvPr id="9" name="TextBox 8">
            <a:extLst>
              <a:ext uri="{FF2B5EF4-FFF2-40B4-BE49-F238E27FC236}">
                <a16:creationId xmlns:a16="http://schemas.microsoft.com/office/drawing/2014/main" id="{AED59DF3-936B-99FC-E9DF-7BEDD1A6EA5E}"/>
              </a:ext>
            </a:extLst>
          </p:cNvPr>
          <p:cNvSpPr txBox="1"/>
          <p:nvPr/>
        </p:nvSpPr>
        <p:spPr>
          <a:xfrm>
            <a:off x="8582025" y="2335340"/>
            <a:ext cx="2452597"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156082">
                    <a:lumMod val="40000"/>
                    <a:lumOff val="60000"/>
                  </a:srgbClr>
                </a:solidFill>
                <a:effectLst/>
                <a:uLnTx/>
                <a:uFillTx/>
                <a:latin typeface="Aptos" panose="02110004020202020204"/>
                <a:ea typeface="+mn-ea"/>
                <a:cs typeface="+mn-cs"/>
              </a:rPr>
              <a:t>C</a:t>
            </a:r>
            <a:r>
              <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rPr>
              <a:t>ourteous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156082">
                    <a:lumMod val="40000"/>
                    <a:lumOff val="60000"/>
                  </a:srgbClr>
                </a:solidFill>
                <a:effectLst/>
                <a:uLnTx/>
                <a:uFillTx/>
                <a:latin typeface="Aptos" panose="02110004020202020204"/>
                <a:ea typeface="+mn-ea"/>
                <a:cs typeface="+mn-cs"/>
              </a:rPr>
              <a:t>O</a:t>
            </a:r>
            <a:r>
              <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rPr>
              <a:t>utgoing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156082">
                    <a:lumMod val="40000"/>
                    <a:lumOff val="60000"/>
                  </a:srgbClr>
                </a:solidFill>
                <a:effectLst/>
                <a:uLnTx/>
                <a:uFillTx/>
                <a:latin typeface="Aptos" panose="02110004020202020204"/>
                <a:ea typeface="+mn-ea"/>
                <a:cs typeface="+mn-cs"/>
              </a:rPr>
              <a:t>D</a:t>
            </a:r>
            <a:r>
              <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rPr>
              <a:t>edicated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156082">
                    <a:lumMod val="40000"/>
                    <a:lumOff val="60000"/>
                  </a:srgbClr>
                </a:solidFill>
                <a:effectLst/>
                <a:uLnTx/>
                <a:uFillTx/>
                <a:latin typeface="Aptos" panose="02110004020202020204"/>
                <a:ea typeface="+mn-ea"/>
                <a:cs typeface="+mn-cs"/>
              </a:rPr>
              <a:t>E</a:t>
            </a:r>
            <a:r>
              <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rPr>
              <a:t>mpathetic</a:t>
            </a:r>
          </a:p>
        </p:txBody>
      </p:sp>
      <p:sp>
        <p:nvSpPr>
          <p:cNvPr id="10" name="TextBox 9">
            <a:extLst>
              <a:ext uri="{FF2B5EF4-FFF2-40B4-BE49-F238E27FC236}">
                <a16:creationId xmlns:a16="http://schemas.microsoft.com/office/drawing/2014/main" id="{9578CC06-371F-57A2-297A-3717BC94309E}"/>
              </a:ext>
            </a:extLst>
          </p:cNvPr>
          <p:cNvSpPr txBox="1"/>
          <p:nvPr/>
        </p:nvSpPr>
        <p:spPr>
          <a:xfrm>
            <a:off x="707923" y="2521716"/>
            <a:ext cx="4100051" cy="286232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Student’s needs come first.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Ethical and honest behavior only.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Learning is an expectation for everyone in our system; students, staff, and leadership.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Accountability for everyone.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Transparent leadership.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Respectful behavior.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Achievement follows expectations.</a:t>
            </a:r>
          </a:p>
        </p:txBody>
      </p:sp>
      <p:pic>
        <p:nvPicPr>
          <p:cNvPr id="14" name="Picture 13" descr="Chart&#10;&#10;AI-generated content may be incorrect.">
            <a:extLst>
              <a:ext uri="{FF2B5EF4-FFF2-40B4-BE49-F238E27FC236}">
                <a16:creationId xmlns:a16="http://schemas.microsoft.com/office/drawing/2014/main" id="{67C35160-5846-6CDB-83F0-45FB6405D6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0323" y="2427369"/>
            <a:ext cx="3165987" cy="2961291"/>
          </a:xfrm>
          <a:prstGeom prst="rect">
            <a:avLst/>
          </a:prstGeom>
        </p:spPr>
      </p:pic>
      <p:pic>
        <p:nvPicPr>
          <p:cNvPr id="3" name="Picture 2" descr="Logo&#10;&#10;AI-generated content may be incorrect.">
            <a:extLst>
              <a:ext uri="{FF2B5EF4-FFF2-40B4-BE49-F238E27FC236}">
                <a16:creationId xmlns:a16="http://schemas.microsoft.com/office/drawing/2014/main" id="{FA21F227-5FF9-444F-EE48-B98ADA688A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219" y="5303028"/>
            <a:ext cx="1641987" cy="1641987"/>
          </a:xfrm>
          <a:prstGeom prst="rect">
            <a:avLst/>
          </a:prstGeom>
        </p:spPr>
      </p:pic>
      <p:pic>
        <p:nvPicPr>
          <p:cNvPr id="8" name="Picture 7" descr="Logo&#10;&#10;AI-generated content may be incorrect.">
            <a:extLst>
              <a:ext uri="{FF2B5EF4-FFF2-40B4-BE49-F238E27FC236}">
                <a16:creationId xmlns:a16="http://schemas.microsoft.com/office/drawing/2014/main" id="{B6A544D2-2577-DDC0-BE9D-422B799A07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1608" y="410812"/>
            <a:ext cx="3156852" cy="2181699"/>
          </a:xfrm>
          <a:prstGeom prst="rect">
            <a:avLst/>
          </a:prstGeom>
        </p:spPr>
      </p:pic>
      <p:pic>
        <p:nvPicPr>
          <p:cNvPr id="11" name="Picture 10" descr="Logo&#10;&#10;AI-generated content may be incorrect.">
            <a:extLst>
              <a:ext uri="{FF2B5EF4-FFF2-40B4-BE49-F238E27FC236}">
                <a16:creationId xmlns:a16="http://schemas.microsoft.com/office/drawing/2014/main" id="{DACBE23D-0C16-1CB3-3C7A-24A4ED25E0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356" y="370241"/>
            <a:ext cx="3156852" cy="2181699"/>
          </a:xfrm>
          <a:prstGeom prst="rect">
            <a:avLst/>
          </a:prstGeom>
        </p:spPr>
      </p:pic>
    </p:spTree>
    <p:extLst>
      <p:ext uri="{BB962C8B-B14F-4D97-AF65-F5344CB8AC3E}">
        <p14:creationId xmlns:p14="http://schemas.microsoft.com/office/powerpoint/2010/main" val="35511985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gs>
            <a:gs pos="26000">
              <a:srgbClr val="453DEB"/>
            </a:gs>
            <a:gs pos="100000">
              <a:schemeClr val="accent4">
                <a:lumMod val="60000"/>
              </a:schemeClr>
            </a:gs>
          </a:gsLst>
          <a:lin ang="162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14665-8D09-963B-5D05-B6C851EE0AE3}"/>
              </a:ext>
            </a:extLst>
          </p:cNvPr>
          <p:cNvSpPr>
            <a:spLocks noGrp="1"/>
          </p:cNvSpPr>
          <p:nvPr>
            <p:ph type="title"/>
          </p:nvPr>
        </p:nvSpPr>
        <p:spPr>
          <a:xfrm>
            <a:off x="344129" y="345461"/>
            <a:ext cx="11353800" cy="1325563"/>
          </a:xfrm>
        </p:spPr>
        <p:txBody>
          <a:bodyPr/>
          <a:lstStyle/>
          <a:p>
            <a:pPr algn="ctr"/>
            <a:r>
              <a:rPr lang="en-US" b="1" dirty="0">
                <a:latin typeface="Arial Rounded MT Bold" panose="020F0704030504030204" pitchFamily="34" charset="0"/>
              </a:rPr>
              <a:t>Actual Average Attendance Rates</a:t>
            </a:r>
          </a:p>
        </p:txBody>
      </p:sp>
      <p:graphicFrame>
        <p:nvGraphicFramePr>
          <p:cNvPr id="7" name="Content Placeholder 6">
            <a:extLst>
              <a:ext uri="{FF2B5EF4-FFF2-40B4-BE49-F238E27FC236}">
                <a16:creationId xmlns:a16="http://schemas.microsoft.com/office/drawing/2014/main" id="{414DE453-CFFF-FB83-087E-35764086CA84}"/>
              </a:ext>
            </a:extLst>
          </p:cNvPr>
          <p:cNvGraphicFramePr>
            <a:graphicFrameLocks noGrp="1"/>
          </p:cNvGraphicFramePr>
          <p:nvPr>
            <p:ph idx="1"/>
          </p:nvPr>
        </p:nvGraphicFramePr>
        <p:xfrm>
          <a:off x="4033991" y="2169752"/>
          <a:ext cx="3342968" cy="2225040"/>
        </p:xfrm>
        <a:graphic>
          <a:graphicData uri="http://schemas.openxmlformats.org/drawingml/2006/table">
            <a:tbl>
              <a:tblPr firstRow="1" bandRow="1">
                <a:tableStyleId>{5C22544A-7EE6-4342-B048-85BDC9FD1C3A}</a:tableStyleId>
              </a:tblPr>
              <a:tblGrid>
                <a:gridCol w="1671484">
                  <a:extLst>
                    <a:ext uri="{9D8B030D-6E8A-4147-A177-3AD203B41FA5}">
                      <a16:colId xmlns:a16="http://schemas.microsoft.com/office/drawing/2014/main" val="3155143955"/>
                    </a:ext>
                  </a:extLst>
                </a:gridCol>
                <a:gridCol w="1671484">
                  <a:extLst>
                    <a:ext uri="{9D8B030D-6E8A-4147-A177-3AD203B41FA5}">
                      <a16:colId xmlns:a16="http://schemas.microsoft.com/office/drawing/2014/main" val="1394425561"/>
                    </a:ext>
                  </a:extLst>
                </a:gridCol>
              </a:tblGrid>
              <a:tr h="370840">
                <a:tc>
                  <a:txBody>
                    <a:bodyPr/>
                    <a:lstStyle/>
                    <a:p>
                      <a:r>
                        <a:rPr lang="en-US" dirty="0"/>
                        <a:t>2024/2025</a:t>
                      </a:r>
                    </a:p>
                  </a:txBody>
                  <a:tcPr/>
                </a:tc>
                <a:tc>
                  <a:txBody>
                    <a:bodyPr/>
                    <a:lstStyle/>
                    <a:p>
                      <a:pPr algn="ctr"/>
                      <a:r>
                        <a:rPr lang="en-US" dirty="0"/>
                        <a:t>94.38%</a:t>
                      </a:r>
                    </a:p>
                  </a:txBody>
                  <a:tcPr/>
                </a:tc>
                <a:extLst>
                  <a:ext uri="{0D108BD9-81ED-4DB2-BD59-A6C34878D82A}">
                    <a16:rowId xmlns:a16="http://schemas.microsoft.com/office/drawing/2014/main" val="296748110"/>
                  </a:ext>
                </a:extLst>
              </a:tr>
              <a:tr h="370840">
                <a:tc>
                  <a:txBody>
                    <a:bodyPr/>
                    <a:lstStyle/>
                    <a:p>
                      <a:r>
                        <a:rPr lang="en-US" dirty="0"/>
                        <a:t>2023/2024</a:t>
                      </a:r>
                    </a:p>
                  </a:txBody>
                  <a:tcPr/>
                </a:tc>
                <a:tc>
                  <a:txBody>
                    <a:bodyPr/>
                    <a:lstStyle/>
                    <a:p>
                      <a:pPr algn="ctr"/>
                      <a:r>
                        <a:rPr lang="en-US" dirty="0"/>
                        <a:t>93.87%</a:t>
                      </a:r>
                    </a:p>
                  </a:txBody>
                  <a:tcPr/>
                </a:tc>
                <a:extLst>
                  <a:ext uri="{0D108BD9-81ED-4DB2-BD59-A6C34878D82A}">
                    <a16:rowId xmlns:a16="http://schemas.microsoft.com/office/drawing/2014/main" val="2777330114"/>
                  </a:ext>
                </a:extLst>
              </a:tr>
              <a:tr h="370840">
                <a:tc>
                  <a:txBody>
                    <a:bodyPr/>
                    <a:lstStyle/>
                    <a:p>
                      <a:r>
                        <a:rPr lang="en-US" dirty="0"/>
                        <a:t>2022/2023</a:t>
                      </a:r>
                    </a:p>
                  </a:txBody>
                  <a:tcPr/>
                </a:tc>
                <a:tc>
                  <a:txBody>
                    <a:bodyPr/>
                    <a:lstStyle/>
                    <a:p>
                      <a:pPr algn="ctr"/>
                      <a:r>
                        <a:rPr lang="en-US" dirty="0"/>
                        <a:t>93.34%</a:t>
                      </a:r>
                    </a:p>
                  </a:txBody>
                  <a:tcPr/>
                </a:tc>
                <a:extLst>
                  <a:ext uri="{0D108BD9-81ED-4DB2-BD59-A6C34878D82A}">
                    <a16:rowId xmlns:a16="http://schemas.microsoft.com/office/drawing/2014/main" val="1198896499"/>
                  </a:ext>
                </a:extLst>
              </a:tr>
              <a:tr h="370840">
                <a:tc>
                  <a:txBody>
                    <a:bodyPr/>
                    <a:lstStyle/>
                    <a:p>
                      <a:r>
                        <a:rPr lang="en-US" dirty="0"/>
                        <a:t>2021/2022</a:t>
                      </a:r>
                    </a:p>
                  </a:txBody>
                  <a:tcPr/>
                </a:tc>
                <a:tc>
                  <a:txBody>
                    <a:bodyPr/>
                    <a:lstStyle/>
                    <a:p>
                      <a:pPr algn="ctr"/>
                      <a:r>
                        <a:rPr lang="en-US" dirty="0"/>
                        <a:t>94.90%</a:t>
                      </a:r>
                    </a:p>
                  </a:txBody>
                  <a:tcPr/>
                </a:tc>
                <a:extLst>
                  <a:ext uri="{0D108BD9-81ED-4DB2-BD59-A6C34878D82A}">
                    <a16:rowId xmlns:a16="http://schemas.microsoft.com/office/drawing/2014/main" val="3431910517"/>
                  </a:ext>
                </a:extLst>
              </a:tr>
              <a:tr h="370840">
                <a:tc>
                  <a:txBody>
                    <a:bodyPr/>
                    <a:lstStyle/>
                    <a:p>
                      <a:r>
                        <a:rPr lang="en-US" dirty="0"/>
                        <a:t>2020/2021</a:t>
                      </a:r>
                    </a:p>
                  </a:txBody>
                  <a:tcPr/>
                </a:tc>
                <a:tc>
                  <a:txBody>
                    <a:bodyPr/>
                    <a:lstStyle/>
                    <a:p>
                      <a:pPr algn="ctr"/>
                      <a:r>
                        <a:rPr lang="en-US" dirty="0"/>
                        <a:t>90.77%</a:t>
                      </a:r>
                    </a:p>
                  </a:txBody>
                  <a:tcPr/>
                </a:tc>
                <a:extLst>
                  <a:ext uri="{0D108BD9-81ED-4DB2-BD59-A6C34878D82A}">
                    <a16:rowId xmlns:a16="http://schemas.microsoft.com/office/drawing/2014/main" val="4149831748"/>
                  </a:ext>
                </a:extLst>
              </a:tr>
              <a:tr h="370840">
                <a:tc>
                  <a:txBody>
                    <a:bodyPr/>
                    <a:lstStyle/>
                    <a:p>
                      <a:r>
                        <a:rPr lang="en-US" dirty="0"/>
                        <a:t>2019/2020</a:t>
                      </a:r>
                    </a:p>
                  </a:txBody>
                  <a:tcPr/>
                </a:tc>
                <a:tc>
                  <a:txBody>
                    <a:bodyPr/>
                    <a:lstStyle/>
                    <a:p>
                      <a:pPr algn="ctr"/>
                      <a:r>
                        <a:rPr lang="en-US" dirty="0"/>
                        <a:t>95.38%</a:t>
                      </a:r>
                    </a:p>
                  </a:txBody>
                  <a:tcPr/>
                </a:tc>
                <a:extLst>
                  <a:ext uri="{0D108BD9-81ED-4DB2-BD59-A6C34878D82A}">
                    <a16:rowId xmlns:a16="http://schemas.microsoft.com/office/drawing/2014/main" val="2434258830"/>
                  </a:ext>
                </a:extLst>
              </a:tr>
            </a:tbl>
          </a:graphicData>
        </a:graphic>
      </p:graphicFrame>
      <p:pic>
        <p:nvPicPr>
          <p:cNvPr id="9" name="Picture 8" descr="Diagram&#10;&#10;AI-generated content may be incorrect.">
            <a:extLst>
              <a:ext uri="{FF2B5EF4-FFF2-40B4-BE49-F238E27FC236}">
                <a16:creationId xmlns:a16="http://schemas.microsoft.com/office/drawing/2014/main" id="{71521F9A-62E3-6E21-6777-F641E06A56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6773" y="2169753"/>
            <a:ext cx="2647950" cy="2121260"/>
          </a:xfrm>
          <a:prstGeom prst="rect">
            <a:avLst/>
          </a:prstGeom>
        </p:spPr>
      </p:pic>
      <p:pic>
        <p:nvPicPr>
          <p:cNvPr id="11" name="Picture 10" descr="Logo&#10;&#10;AI-generated content may be incorrect.">
            <a:extLst>
              <a:ext uri="{FF2B5EF4-FFF2-40B4-BE49-F238E27FC236}">
                <a16:creationId xmlns:a16="http://schemas.microsoft.com/office/drawing/2014/main" id="{3961521A-6B75-3A59-A49E-81EB1DF666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052" y="2251667"/>
            <a:ext cx="2143125" cy="2143125"/>
          </a:xfrm>
          <a:prstGeom prst="rect">
            <a:avLst/>
          </a:prstGeom>
        </p:spPr>
      </p:pic>
      <p:sp>
        <p:nvSpPr>
          <p:cNvPr id="3" name="TextBox 2">
            <a:extLst>
              <a:ext uri="{FF2B5EF4-FFF2-40B4-BE49-F238E27FC236}">
                <a16:creationId xmlns:a16="http://schemas.microsoft.com/office/drawing/2014/main" id="{9A46E394-E9C8-461B-08CA-0589C2C21E1E}"/>
              </a:ext>
            </a:extLst>
          </p:cNvPr>
          <p:cNvSpPr txBox="1"/>
          <p:nvPr/>
        </p:nvSpPr>
        <p:spPr>
          <a:xfrm>
            <a:off x="943896" y="4768646"/>
            <a:ext cx="967494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ptos" panose="02110004020202020204"/>
                <a:ea typeface="+mn-ea"/>
                <a:cs typeface="+mn-cs"/>
              </a:rPr>
              <a:t>“Success is earned one day at a time, start by showing up.”</a:t>
            </a:r>
          </a:p>
        </p:txBody>
      </p:sp>
      <p:pic>
        <p:nvPicPr>
          <p:cNvPr id="4" name="Picture 3" descr="Logo&#10;&#10;AI-generated content may be incorrect.">
            <a:extLst>
              <a:ext uri="{FF2B5EF4-FFF2-40B4-BE49-F238E27FC236}">
                <a16:creationId xmlns:a16="http://schemas.microsoft.com/office/drawing/2014/main" id="{E288BEE9-8242-A55C-B091-6A9FBAE195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221" y="5266063"/>
            <a:ext cx="1775058" cy="1775058"/>
          </a:xfrm>
          <a:prstGeom prst="rect">
            <a:avLst/>
          </a:prstGeom>
        </p:spPr>
      </p:pic>
    </p:spTree>
    <p:extLst>
      <p:ext uri="{BB962C8B-B14F-4D97-AF65-F5344CB8AC3E}">
        <p14:creationId xmlns:p14="http://schemas.microsoft.com/office/powerpoint/2010/main" val="1153690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781BBDC9-2DC6-4959-AC3D-49A5DCB05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idx="1"/>
          </p:nvPr>
        </p:nvSpPr>
        <p:spPr>
          <a:xfrm>
            <a:off x="165253" y="110169"/>
            <a:ext cx="5801921" cy="6654188"/>
          </a:xfrm>
        </p:spPr>
        <p:txBody>
          <a:bodyPr>
            <a:normAutofit lnSpcReduction="10000"/>
          </a:bodyPr>
          <a:lstStyle/>
          <a:p>
            <a:pPr marL="0" marR="0" indent="0">
              <a:lnSpc>
                <a:spcPct val="90000"/>
              </a:lnSpc>
              <a:spcBef>
                <a:spcPts val="1800"/>
              </a:spcBef>
              <a:spcAft>
                <a:spcPts val="1800"/>
              </a:spcAft>
              <a:buNone/>
              <a:tabLst>
                <a:tab pos="5480050" algn="r"/>
              </a:tabLst>
            </a:pPr>
            <a:r>
              <a:rPr lang="en-US" sz="1700" b="1" u="sng" cap="all"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INTRODUCTION to P.A.S.S. PROGRAM</a:t>
            </a:r>
            <a:r>
              <a:rPr lang="en-US" sz="1700" b="1" cap="small" dirty="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marL="0" indent="0">
              <a:lnSpc>
                <a:spcPct val="90000"/>
              </a:lnSpc>
              <a:spcBef>
                <a:spcPts val="0"/>
              </a:spcBef>
              <a:buNone/>
              <a:tabLst>
                <a:tab pos="5480050" algn="r"/>
              </a:tabLst>
            </a:pPr>
            <a:r>
              <a:rPr lang="en-US" sz="1700" b="1" cap="small" dirty="0">
                <a:solidFill>
                  <a:schemeClr val="tx1"/>
                </a:solidFill>
                <a:latin typeface="Calibri" panose="020F0502020204030204" pitchFamily="34" charset="0"/>
                <a:ea typeface="Calibri" panose="020F0502020204030204" pitchFamily="34" charset="0"/>
                <a:cs typeface="Calibri" panose="020F0502020204030204" pitchFamily="34" charset="0"/>
              </a:rPr>
              <a:t>Yuba County Probation Mission Statement Juvenile Division</a:t>
            </a:r>
          </a:p>
          <a:p>
            <a:pPr marL="0" indent="0">
              <a:lnSpc>
                <a:spcPct val="90000"/>
              </a:lnSpc>
              <a:spcBef>
                <a:spcPts val="0"/>
              </a:spcBef>
              <a:buNone/>
              <a:tabLst>
                <a:tab pos="5480050" algn="r"/>
              </a:tabLst>
            </a:pPr>
            <a:r>
              <a:rPr lang="en-US" sz="1700" b="1" cap="small" dirty="0">
                <a:solidFill>
                  <a:schemeClr val="tx1"/>
                </a:solidFill>
                <a:latin typeface="Calibri" panose="020F0502020204030204" pitchFamily="34" charset="0"/>
                <a:ea typeface="Calibri" panose="020F0502020204030204" pitchFamily="34" charset="0"/>
                <a:cs typeface="Calibri" panose="020F0502020204030204" pitchFamily="34" charset="0"/>
              </a:rPr>
              <a:t>Wheatland Union High School District Vision Statement</a:t>
            </a:r>
          </a:p>
          <a:p>
            <a:pPr marL="0" indent="0">
              <a:lnSpc>
                <a:spcPct val="90000"/>
              </a:lnSpc>
              <a:spcBef>
                <a:spcPts val="0"/>
              </a:spcBef>
              <a:buNone/>
              <a:tabLst>
                <a:tab pos="5480050" algn="r"/>
              </a:tabLst>
            </a:pPr>
            <a:r>
              <a:rPr lang="en-US" sz="1700" b="1" cap="small" dirty="0">
                <a:solidFill>
                  <a:schemeClr val="tx1"/>
                </a:solidFill>
                <a:latin typeface="Calibri" panose="020F0502020204030204" pitchFamily="34" charset="0"/>
                <a:ea typeface="Calibri" panose="020F0502020204030204" pitchFamily="34" charset="0"/>
                <a:cs typeface="Calibri" panose="020F0502020204030204" pitchFamily="34" charset="0"/>
              </a:rPr>
              <a:t>Yuba County Office Of Education Mission Statement 	</a:t>
            </a:r>
          </a:p>
          <a:p>
            <a:pPr marL="0" indent="0">
              <a:lnSpc>
                <a:spcPct val="90000"/>
              </a:lnSpc>
              <a:spcBef>
                <a:spcPts val="0"/>
              </a:spcBef>
              <a:buNone/>
              <a:tabLst>
                <a:tab pos="5480050" algn="r"/>
              </a:tabLst>
            </a:pPr>
            <a:r>
              <a:rPr lang="en-US" sz="1700" b="1" cap="small" dirty="0">
                <a:solidFill>
                  <a:schemeClr val="tx1"/>
                </a:solidFill>
                <a:latin typeface="Calibri" panose="020F0502020204030204" pitchFamily="34" charset="0"/>
                <a:ea typeface="Calibri" panose="020F0502020204030204" pitchFamily="34" charset="0"/>
                <a:cs typeface="Calibri" panose="020F0502020204030204" pitchFamily="34" charset="0"/>
              </a:rPr>
              <a:t>Yuba County Probation/Victim Services </a:t>
            </a:r>
          </a:p>
          <a:p>
            <a:pPr marL="0" indent="0">
              <a:lnSpc>
                <a:spcPct val="90000"/>
              </a:lnSpc>
              <a:spcBef>
                <a:spcPts val="0"/>
              </a:spcBef>
              <a:buNone/>
              <a:tabLst>
                <a:tab pos="5480050" algn="r"/>
              </a:tabLst>
            </a:pPr>
            <a:endParaRPr lang="en-US" sz="1700" b="1" u="sng" cap="small"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90000"/>
              </a:lnSpc>
              <a:spcBef>
                <a:spcPts val="0"/>
              </a:spcBef>
              <a:buNone/>
              <a:tabLst>
                <a:tab pos="5480050" algn="r"/>
              </a:tabLst>
            </a:pPr>
            <a:r>
              <a:rPr lang="en-US" sz="1700" b="1" u="sng" cap="small"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Truancy Prevention Program</a:t>
            </a:r>
          </a:p>
          <a:p>
            <a:pPr marL="0" indent="0">
              <a:lnSpc>
                <a:spcPct val="90000"/>
              </a:lnSpc>
              <a:spcBef>
                <a:spcPts val="0"/>
              </a:spcBef>
              <a:buNone/>
              <a:tabLst>
                <a:tab pos="5480050" algn="r"/>
              </a:tabLst>
            </a:pPr>
            <a:endParaRPr lang="en-US" sz="1700" b="1" cap="small"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90000"/>
              </a:lnSpc>
              <a:spcBef>
                <a:spcPts val="0"/>
              </a:spcBef>
              <a:buNone/>
              <a:tabLst>
                <a:tab pos="5480050" algn="r"/>
              </a:tabLst>
            </a:pPr>
            <a:r>
              <a:rPr lang="en-US" sz="1700" b="1" u="sng" cap="all"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Wheatland union high school district</a:t>
            </a:r>
          </a:p>
          <a:p>
            <a:pPr marL="0" indent="0">
              <a:lnSpc>
                <a:spcPct val="90000"/>
              </a:lnSpc>
              <a:spcBef>
                <a:spcPts val="0"/>
              </a:spcBef>
              <a:buNone/>
              <a:tabLst>
                <a:tab pos="5480050" algn="r"/>
              </a:tabLst>
            </a:pPr>
            <a:r>
              <a:rPr lang="en-US" sz="1700" b="1" cap="small"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Wheatland Union High School </a:t>
            </a:r>
          </a:p>
          <a:p>
            <a:pPr marL="0" indent="0">
              <a:lnSpc>
                <a:spcPct val="90000"/>
              </a:lnSpc>
              <a:spcBef>
                <a:spcPts val="0"/>
              </a:spcBef>
              <a:buNone/>
              <a:tabLst>
                <a:tab pos="5480050" algn="r"/>
              </a:tabLst>
            </a:pPr>
            <a:endParaRPr lang="en-US" sz="1700" b="1" cap="small"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90000"/>
              </a:lnSpc>
              <a:spcBef>
                <a:spcPts val="0"/>
              </a:spcBef>
              <a:buNone/>
              <a:tabLst>
                <a:tab pos="5480050" algn="r"/>
              </a:tabLst>
            </a:pPr>
            <a:r>
              <a:rPr lang="en-US" sz="1700" b="1" u="sng" cap="all"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Yuba county office of education</a:t>
            </a:r>
          </a:p>
          <a:p>
            <a:pPr marL="0" indent="0">
              <a:lnSpc>
                <a:spcPct val="90000"/>
              </a:lnSpc>
              <a:spcBef>
                <a:spcPts val="0"/>
              </a:spcBef>
              <a:buNone/>
              <a:tabLst>
                <a:tab pos="5480050" algn="r"/>
              </a:tabLst>
            </a:pPr>
            <a:r>
              <a:rPr lang="en-US" sz="1700" b="1" cap="small"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Thomas E. Mathews Community School</a:t>
            </a:r>
          </a:p>
          <a:p>
            <a:pPr marL="0" indent="0">
              <a:lnSpc>
                <a:spcPct val="90000"/>
              </a:lnSpc>
              <a:spcBef>
                <a:spcPts val="0"/>
              </a:spcBef>
              <a:buNone/>
              <a:tabLst>
                <a:tab pos="5480050" algn="r"/>
              </a:tabLst>
            </a:pPr>
            <a:endParaRPr lang="en-US" sz="1700" b="1" cap="small"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90000"/>
              </a:lnSpc>
              <a:spcBef>
                <a:spcPts val="0"/>
              </a:spcBef>
              <a:buNone/>
              <a:tabLst>
                <a:tab pos="5480050" algn="r"/>
              </a:tabLst>
            </a:pPr>
            <a:r>
              <a:rPr lang="en-US" sz="1700" b="1" cap="small"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endParaRPr lang="en-US" sz="1700" b="1" u="sng" cap="all"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90000"/>
              </a:lnSpc>
              <a:spcBef>
                <a:spcPts val="0"/>
              </a:spcBef>
              <a:buNone/>
              <a:tabLst>
                <a:tab pos="5480050" algn="r"/>
              </a:tabLst>
            </a:pPr>
            <a:r>
              <a:rPr lang="en-US" sz="1700" b="1" u="sng" cap="all"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APPENDIX</a:t>
            </a:r>
          </a:p>
          <a:p>
            <a:pPr marL="0" indent="0">
              <a:lnSpc>
                <a:spcPct val="90000"/>
              </a:lnSpc>
              <a:spcBef>
                <a:spcPts val="0"/>
              </a:spcBef>
              <a:buNone/>
              <a:tabLst>
                <a:tab pos="5480050" algn="r"/>
              </a:tabLst>
            </a:pPr>
            <a:r>
              <a:rPr lang="en-US" sz="1700" b="1" cap="small" dirty="0">
                <a:solidFill>
                  <a:schemeClr val="tx1"/>
                </a:solidFill>
                <a:latin typeface="Calibri" panose="020F0502020204030204" pitchFamily="34" charset="0"/>
                <a:ea typeface="Calibri" panose="020F0502020204030204" pitchFamily="34" charset="0"/>
                <a:cs typeface="Calibri" panose="020F0502020204030204" pitchFamily="34" charset="0"/>
              </a:rPr>
              <a:t>Welfare and Institutions Code		</a:t>
            </a:r>
          </a:p>
          <a:p>
            <a:pPr marL="0" indent="0">
              <a:lnSpc>
                <a:spcPct val="90000"/>
              </a:lnSpc>
              <a:spcBef>
                <a:spcPts val="0"/>
              </a:spcBef>
              <a:buNone/>
              <a:tabLst>
                <a:tab pos="5480050" algn="r"/>
              </a:tabLst>
            </a:pPr>
            <a:r>
              <a:rPr lang="en-US" sz="1700" b="1" cap="small" dirty="0">
                <a:solidFill>
                  <a:schemeClr val="tx1"/>
                </a:solidFill>
                <a:latin typeface="Calibri" panose="020F0502020204030204" pitchFamily="34" charset="0"/>
                <a:ea typeface="Calibri" panose="020F0502020204030204" pitchFamily="34" charset="0"/>
                <a:cs typeface="Calibri" panose="020F0502020204030204" pitchFamily="34" charset="0"/>
              </a:rPr>
              <a:t>California Education Code</a:t>
            </a:r>
          </a:p>
          <a:p>
            <a:pPr marL="0" indent="0">
              <a:lnSpc>
                <a:spcPct val="90000"/>
              </a:lnSpc>
              <a:spcBef>
                <a:spcPts val="0"/>
              </a:spcBef>
              <a:buNone/>
              <a:tabLst>
                <a:tab pos="5480050" algn="r"/>
              </a:tabLst>
            </a:pPr>
            <a:r>
              <a:rPr lang="en-US" sz="1700" b="1" cap="small" dirty="0">
                <a:solidFill>
                  <a:schemeClr val="tx1"/>
                </a:solidFill>
                <a:latin typeface="Calibri" panose="020F0502020204030204" pitchFamily="34" charset="0"/>
                <a:ea typeface="Calibri" panose="020F0502020204030204" pitchFamily="34" charset="0"/>
                <a:cs typeface="Calibri" panose="020F0502020204030204" pitchFamily="34" charset="0"/>
              </a:rPr>
              <a:t>Juvenile Court Jurisdiction	</a:t>
            </a:r>
          </a:p>
          <a:p>
            <a:pPr marL="0" indent="0">
              <a:lnSpc>
                <a:spcPct val="90000"/>
              </a:lnSpc>
              <a:spcBef>
                <a:spcPts val="0"/>
              </a:spcBef>
              <a:buNone/>
              <a:tabLst>
                <a:tab pos="5480050" algn="r"/>
              </a:tabLst>
            </a:pPr>
            <a:r>
              <a:rPr lang="en-US" sz="1700" b="1" cap="small" dirty="0">
                <a:solidFill>
                  <a:schemeClr val="tx1"/>
                </a:solidFill>
                <a:latin typeface="Calibri" panose="020F0502020204030204" pitchFamily="34" charset="0"/>
                <a:ea typeface="Calibri" panose="020F0502020204030204" pitchFamily="34" charset="0"/>
                <a:cs typeface="Calibri" panose="020F0502020204030204" pitchFamily="34" charset="0"/>
              </a:rPr>
              <a:t>Core Duties </a:t>
            </a:r>
          </a:p>
          <a:p>
            <a:pPr marL="0" indent="0">
              <a:lnSpc>
                <a:spcPct val="90000"/>
              </a:lnSpc>
              <a:spcBef>
                <a:spcPts val="0"/>
              </a:spcBef>
              <a:buNone/>
              <a:tabLst>
                <a:tab pos="5480050" algn="r"/>
              </a:tabLst>
            </a:pPr>
            <a:r>
              <a:rPr lang="en-US" sz="1700" b="1" cap="small" dirty="0">
                <a:solidFill>
                  <a:schemeClr val="tx1"/>
                </a:solidFill>
                <a:latin typeface="Calibri" panose="020F0502020204030204" pitchFamily="34" charset="0"/>
                <a:ea typeface="Calibri" panose="020F0502020204030204" pitchFamily="34" charset="0"/>
                <a:cs typeface="Calibri" panose="020F0502020204030204" pitchFamily="34" charset="0"/>
              </a:rPr>
              <a:t>P.A.S.S. Officer Training Hours</a:t>
            </a:r>
          </a:p>
          <a:p>
            <a:pPr>
              <a:lnSpc>
                <a:spcPct val="90000"/>
              </a:lnSpc>
            </a:pPr>
            <a:endParaRPr lang="en-US" sz="1000" dirty="0">
              <a:solidFill>
                <a:schemeClr val="tx1"/>
              </a:solidFill>
            </a:endParaRPr>
          </a:p>
        </p:txBody>
      </p:sp>
      <p:sp>
        <p:nvSpPr>
          <p:cNvPr id="28" name="Rectangle 27">
            <a:extLst>
              <a:ext uri="{FF2B5EF4-FFF2-40B4-BE49-F238E27FC236}">
                <a16:creationId xmlns:a16="http://schemas.microsoft.com/office/drawing/2014/main" id="{08452CCF-4A27-488A-AAF4-424933CFC9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4657345" cy="6858000"/>
          </a:xfrm>
          <a:prstGeom prst="rect">
            <a:avLst/>
          </a:prstGeom>
          <a:solidFill>
            <a:schemeClr val="bg2">
              <a:lumMod val="75000"/>
            </a:schemeClr>
          </a:solidFill>
          <a:ln>
            <a:noFill/>
          </a:ln>
          <a:effectLst/>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662057" y="685800"/>
            <a:ext cx="3592286" cy="5308599"/>
          </a:xfrm>
        </p:spPr>
        <p:txBody>
          <a:bodyPr>
            <a:normAutofit/>
          </a:bodyPr>
          <a:lstStyle/>
          <a:p>
            <a:r>
              <a:rPr lang="en-US" sz="3200" b="1" dirty="0">
                <a:effectLst>
                  <a:outerShdw blurRad="38100" dist="38100" dir="2700000" algn="tl">
                    <a:srgbClr val="000000">
                      <a:alpha val="43137"/>
                    </a:srgbClr>
                  </a:outerShdw>
                </a:effectLst>
                <a:latin typeface="Ink Free" panose="03080402000500000000" pitchFamily="66" charset="0"/>
              </a:rPr>
              <a:t>TABLE </a:t>
            </a:r>
            <a:br>
              <a:rPr lang="en-US" sz="3200" b="1" dirty="0">
                <a:effectLst>
                  <a:outerShdw blurRad="38100" dist="38100" dir="2700000" algn="tl">
                    <a:srgbClr val="000000">
                      <a:alpha val="43137"/>
                    </a:srgbClr>
                  </a:outerShdw>
                </a:effectLst>
                <a:latin typeface="Ink Free" panose="03080402000500000000" pitchFamily="66" charset="0"/>
              </a:rPr>
            </a:br>
            <a:r>
              <a:rPr lang="en-US" sz="3200" b="1" dirty="0">
                <a:effectLst>
                  <a:outerShdw blurRad="38100" dist="38100" dir="2700000" algn="tl">
                    <a:srgbClr val="000000">
                      <a:alpha val="43137"/>
                    </a:srgbClr>
                  </a:outerShdw>
                </a:effectLst>
                <a:latin typeface="Ink Free" panose="03080402000500000000" pitchFamily="66" charset="0"/>
              </a:rPr>
              <a:t>OF CONTENTS</a:t>
            </a:r>
          </a:p>
        </p:txBody>
      </p:sp>
      <p:sp>
        <p:nvSpPr>
          <p:cNvPr id="30" name="Rectangle 29">
            <a:extLst>
              <a:ext uri="{FF2B5EF4-FFF2-40B4-BE49-F238E27FC236}">
                <a16:creationId xmlns:a16="http://schemas.microsoft.com/office/drawing/2014/main" id="{4B74BB55-8517-4CFE-9389-81D0E6F81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53344" y="0"/>
            <a:ext cx="1438656" cy="6858000"/>
          </a:xfrm>
          <a:prstGeom prst="rect">
            <a:avLst/>
          </a:prstGeom>
          <a:solidFill>
            <a:schemeClr val="bg2">
              <a:lumMod val="50000"/>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grpSp>
        <p:nvGrpSpPr>
          <p:cNvPr id="32" name="Group 31">
            <a:extLst>
              <a:ext uri="{FF2B5EF4-FFF2-40B4-BE49-F238E27FC236}">
                <a16:creationId xmlns:a16="http://schemas.microsoft.com/office/drawing/2014/main" id="{543190CD-45FC-4DE0-B596-17D4DE53E9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69288" y="3770390"/>
            <a:ext cx="1419541" cy="1660354"/>
            <a:chOff x="10292292" y="2963333"/>
            <a:chExt cx="1896535" cy="2218267"/>
          </a:xfrm>
        </p:grpSpPr>
        <p:cxnSp>
          <p:nvCxnSpPr>
            <p:cNvPr id="33" name="Straight Connector 32">
              <a:extLst>
                <a:ext uri="{FF2B5EF4-FFF2-40B4-BE49-F238E27FC236}">
                  <a16:creationId xmlns:a16="http://schemas.microsoft.com/office/drawing/2014/main" id="{3BD4334C-2554-4361-8CFF-394E624CF4A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alpha val="70000"/>
                </a:srgb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9FC3CBA7-AF68-4075-BAC7-623C34B4F4F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0292292" y="3190344"/>
              <a:ext cx="1896535" cy="1896533"/>
            </a:xfrm>
            <a:prstGeom prst="line">
              <a:avLst/>
            </a:prstGeom>
            <a:ln w="9525">
              <a:solidFill>
                <a:srgbClr val="FFFFFF">
                  <a:alpha val="70000"/>
                </a:srgbClr>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CA6C7307-1C78-4C8A-BF3D-FA420F177AE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alpha val="70000"/>
                </a:srgbClr>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44CD1F94-6C7C-4E8F-9336-E312E9F5C74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alpha val="70000"/>
                </a:srgbClr>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A5B11C2A-D791-46E1-B954-1184FB0802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alpha val="70000"/>
                </a:srgb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0361814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gs>
            <a:gs pos="26000">
              <a:srgbClr val="453DEB"/>
            </a:gs>
            <a:gs pos="100000">
              <a:schemeClr val="accent4">
                <a:lumMod val="60000"/>
              </a:schemeClr>
            </a:gs>
          </a:gsLst>
          <a:lin ang="18900000" scaled="1"/>
          <a:tileRect/>
        </a:gra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0C57E70-98B0-8552-B96B-DEB6FFA4A8E7}"/>
              </a:ext>
            </a:extLst>
          </p:cNvPr>
          <p:cNvSpPr>
            <a:spLocks noGrp="1"/>
          </p:cNvSpPr>
          <p:nvPr>
            <p:ph sz="half" idx="1"/>
          </p:nvPr>
        </p:nvSpPr>
        <p:spPr>
          <a:xfrm>
            <a:off x="838200" y="501445"/>
            <a:ext cx="5181600" cy="1425678"/>
          </a:xfrm>
        </p:spPr>
        <p:txBody>
          <a:bodyPr/>
          <a:lstStyle/>
          <a:p>
            <a:pPr algn="ctr"/>
            <a:r>
              <a:rPr lang="en-US" b="1" dirty="0"/>
              <a:t>Wheatland Union High School District</a:t>
            </a:r>
          </a:p>
        </p:txBody>
      </p:sp>
      <p:sp>
        <p:nvSpPr>
          <p:cNvPr id="6" name="Content Placeholder 5">
            <a:extLst>
              <a:ext uri="{FF2B5EF4-FFF2-40B4-BE49-F238E27FC236}">
                <a16:creationId xmlns:a16="http://schemas.microsoft.com/office/drawing/2014/main" id="{3CC63D01-DABF-9430-280C-91D0C2B5FB14}"/>
              </a:ext>
            </a:extLst>
          </p:cNvPr>
          <p:cNvSpPr>
            <a:spLocks noGrp="1"/>
          </p:cNvSpPr>
          <p:nvPr>
            <p:ph sz="half" idx="2"/>
          </p:nvPr>
        </p:nvSpPr>
        <p:spPr>
          <a:xfrm>
            <a:off x="6172200" y="501445"/>
            <a:ext cx="5181600" cy="1181716"/>
          </a:xfrm>
        </p:spPr>
        <p:txBody>
          <a:bodyPr/>
          <a:lstStyle/>
          <a:p>
            <a:pPr algn="ctr"/>
            <a:r>
              <a:rPr lang="en-US" b="1" dirty="0"/>
              <a:t>Wheatland Union High School Administration Team</a:t>
            </a:r>
          </a:p>
        </p:txBody>
      </p:sp>
      <p:pic>
        <p:nvPicPr>
          <p:cNvPr id="8" name="Picture 7" descr="A person smiling for the camera&#10;&#10;AI-generated content may be incorrect.">
            <a:extLst>
              <a:ext uri="{FF2B5EF4-FFF2-40B4-BE49-F238E27FC236}">
                <a16:creationId xmlns:a16="http://schemas.microsoft.com/office/drawing/2014/main" id="{670BE463-6C4C-F86D-EBAA-4325812F98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1702" y="1853382"/>
            <a:ext cx="2549014" cy="2998838"/>
          </a:xfrm>
          <a:prstGeom prst="rect">
            <a:avLst/>
          </a:prstGeom>
          <a:ln w="228600" cap="sq" cmpd="thickThin">
            <a:solidFill>
              <a:srgbClr val="000000"/>
            </a:solidFill>
            <a:prstDash val="solid"/>
            <a:miter lim="800000"/>
          </a:ln>
          <a:effectLst>
            <a:innerShdw blurRad="76200">
              <a:srgbClr val="000000"/>
            </a:innerShdw>
          </a:effectLst>
        </p:spPr>
      </p:pic>
      <p:sp>
        <p:nvSpPr>
          <p:cNvPr id="9" name="TextBox 8">
            <a:extLst>
              <a:ext uri="{FF2B5EF4-FFF2-40B4-BE49-F238E27FC236}">
                <a16:creationId xmlns:a16="http://schemas.microsoft.com/office/drawing/2014/main" id="{FA16D67A-9568-BC78-7818-5EE7DF9C5E69}"/>
              </a:ext>
            </a:extLst>
          </p:cNvPr>
          <p:cNvSpPr txBox="1"/>
          <p:nvPr/>
        </p:nvSpPr>
        <p:spPr>
          <a:xfrm>
            <a:off x="838200" y="5201265"/>
            <a:ext cx="454004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Dr. Nicole Newman, Ed.D.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Superintendent</a:t>
            </a:r>
          </a:p>
        </p:txBody>
      </p:sp>
      <p:sp>
        <p:nvSpPr>
          <p:cNvPr id="19" name="TextBox 18">
            <a:extLst>
              <a:ext uri="{FF2B5EF4-FFF2-40B4-BE49-F238E27FC236}">
                <a16:creationId xmlns:a16="http://schemas.microsoft.com/office/drawing/2014/main" id="{98E288ED-7567-3B74-F0BF-1E6BE5F23AA3}"/>
              </a:ext>
            </a:extLst>
          </p:cNvPr>
          <p:cNvSpPr txBox="1"/>
          <p:nvPr/>
        </p:nvSpPr>
        <p:spPr>
          <a:xfrm>
            <a:off x="7737987" y="2212258"/>
            <a:ext cx="30676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Brandon Moore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Principal</a:t>
            </a:r>
          </a:p>
        </p:txBody>
      </p:sp>
      <p:sp>
        <p:nvSpPr>
          <p:cNvPr id="20" name="TextBox 19">
            <a:extLst>
              <a:ext uri="{FF2B5EF4-FFF2-40B4-BE49-F238E27FC236}">
                <a16:creationId xmlns:a16="http://schemas.microsoft.com/office/drawing/2014/main" id="{7B7CA7A0-9301-6D16-D23A-AF179AE2A7F3}"/>
              </a:ext>
            </a:extLst>
          </p:cNvPr>
          <p:cNvSpPr txBox="1"/>
          <p:nvPr/>
        </p:nvSpPr>
        <p:spPr>
          <a:xfrm>
            <a:off x="7737987" y="3403260"/>
            <a:ext cx="232041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Wendy Simpson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Assistant Principal</a:t>
            </a:r>
          </a:p>
        </p:txBody>
      </p:sp>
      <p:sp>
        <p:nvSpPr>
          <p:cNvPr id="22" name="TextBox 21">
            <a:extLst>
              <a:ext uri="{FF2B5EF4-FFF2-40B4-BE49-F238E27FC236}">
                <a16:creationId xmlns:a16="http://schemas.microsoft.com/office/drawing/2014/main" id="{BC6B54F3-98B9-4747-791E-A64CA008F4FA}"/>
              </a:ext>
            </a:extLst>
          </p:cNvPr>
          <p:cNvSpPr txBox="1"/>
          <p:nvPr/>
        </p:nvSpPr>
        <p:spPr>
          <a:xfrm>
            <a:off x="7806813" y="4912453"/>
            <a:ext cx="23892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Heather Sherk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Assistant Principal</a:t>
            </a:r>
          </a:p>
        </p:txBody>
      </p:sp>
      <p:pic>
        <p:nvPicPr>
          <p:cNvPr id="2" name="Picture 1" descr="Logo&#10;&#10;AI-generated content may be incorrect.">
            <a:extLst>
              <a:ext uri="{FF2B5EF4-FFF2-40B4-BE49-F238E27FC236}">
                <a16:creationId xmlns:a16="http://schemas.microsoft.com/office/drawing/2014/main" id="{52482C89-4E58-A0A1-4DB6-BAA134402A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41" y="5201265"/>
            <a:ext cx="1839856" cy="1839856"/>
          </a:xfrm>
          <a:prstGeom prst="rect">
            <a:avLst/>
          </a:prstGeom>
        </p:spPr>
      </p:pic>
      <p:pic>
        <p:nvPicPr>
          <p:cNvPr id="3074" name="Picture 2" descr="simpson">
            <a:extLst>
              <a:ext uri="{FF2B5EF4-FFF2-40B4-BE49-F238E27FC236}">
                <a16:creationId xmlns:a16="http://schemas.microsoft.com/office/drawing/2014/main" id="{3DEB4B93-2391-7904-CA3D-30B8A8926B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3352801"/>
            <a:ext cx="1206296" cy="120629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oore">
            <a:extLst>
              <a:ext uri="{FF2B5EF4-FFF2-40B4-BE49-F238E27FC236}">
                <a16:creationId xmlns:a16="http://schemas.microsoft.com/office/drawing/2014/main" id="{C7A17A23-B039-CB9B-BAAA-25FED4D575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199" y="2072442"/>
            <a:ext cx="1206297" cy="120629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herk">
            <a:extLst>
              <a:ext uri="{FF2B5EF4-FFF2-40B4-BE49-F238E27FC236}">
                <a16:creationId xmlns:a16="http://schemas.microsoft.com/office/drawing/2014/main" id="{60E5DA4F-3805-5130-9477-7F94B9DDC6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4633159"/>
            <a:ext cx="1214437" cy="1214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03374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gs>
            <a:gs pos="26000">
              <a:srgbClr val="453DEB"/>
            </a:gs>
            <a:gs pos="100000">
              <a:schemeClr val="accent4">
                <a:lumMod val="60000"/>
              </a:schemeClr>
            </a:gs>
          </a:gsLst>
          <a:lin ang="108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B8EF2-C29D-767F-658B-500D632030E9}"/>
              </a:ext>
            </a:extLst>
          </p:cNvPr>
          <p:cNvSpPr>
            <a:spLocks noGrp="1"/>
          </p:cNvSpPr>
          <p:nvPr>
            <p:ph type="title"/>
          </p:nvPr>
        </p:nvSpPr>
        <p:spPr>
          <a:xfrm>
            <a:off x="2645174" y="235548"/>
            <a:ext cx="5759245" cy="1325563"/>
          </a:xfrm>
        </p:spPr>
        <p:txBody>
          <a:bodyPr/>
          <a:lstStyle/>
          <a:p>
            <a:r>
              <a:rPr lang="en-US" dirty="0">
                <a:latin typeface="Arial Rounded MT Bold" panose="020F0704030504030204" pitchFamily="34" charset="0"/>
              </a:rPr>
              <a:t>The Security Team</a:t>
            </a:r>
          </a:p>
        </p:txBody>
      </p:sp>
      <p:pic>
        <p:nvPicPr>
          <p:cNvPr id="9" name="Content Placeholder 8" descr="A group of men posing for a picture&#10;&#10;AI-generated content may be incorrect.">
            <a:extLst>
              <a:ext uri="{FF2B5EF4-FFF2-40B4-BE49-F238E27FC236}">
                <a16:creationId xmlns:a16="http://schemas.microsoft.com/office/drawing/2014/main" id="{045D6174-1C92-EF7F-9C17-EA4A7EE7A52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01608" y="1463804"/>
            <a:ext cx="4888553" cy="4740415"/>
          </a:xfrm>
        </p:spPr>
      </p:pic>
      <p:sp>
        <p:nvSpPr>
          <p:cNvPr id="10" name="TextBox 9">
            <a:extLst>
              <a:ext uri="{FF2B5EF4-FFF2-40B4-BE49-F238E27FC236}">
                <a16:creationId xmlns:a16="http://schemas.microsoft.com/office/drawing/2014/main" id="{17B1C95F-E424-0F18-1DFF-196FAFA6716B}"/>
              </a:ext>
            </a:extLst>
          </p:cNvPr>
          <p:cNvSpPr txBox="1"/>
          <p:nvPr/>
        </p:nvSpPr>
        <p:spPr>
          <a:xfrm>
            <a:off x="7875639" y="1753490"/>
            <a:ext cx="4682059" cy="40318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Aptos" panose="02110004020202020204"/>
                <a:ea typeface="+mn-ea"/>
                <a:cs typeface="+mn-cs"/>
              </a:rPr>
              <a:t>P.A.S.S. Officer-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Aptos" panose="02110004020202020204"/>
                <a:ea typeface="+mn-ea"/>
                <a:cs typeface="+mn-cs"/>
              </a:rPr>
              <a:t>Jarred McCumber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Aptos" panose="02110004020202020204"/>
                <a:ea typeface="+mn-ea"/>
                <a:cs typeface="+mn-cs"/>
              </a:rPr>
              <a:t>Campus Supervisor-Sherry Retes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Aptos" panose="02110004020202020204"/>
                <a:ea typeface="+mn-ea"/>
                <a:cs typeface="+mn-cs"/>
              </a:rPr>
              <a:t>Campus  Supervisor-David Cummings</a:t>
            </a:r>
          </a:p>
        </p:txBody>
      </p:sp>
      <p:pic>
        <p:nvPicPr>
          <p:cNvPr id="3" name="Picture 2">
            <a:extLst>
              <a:ext uri="{FF2B5EF4-FFF2-40B4-BE49-F238E27FC236}">
                <a16:creationId xmlns:a16="http://schemas.microsoft.com/office/drawing/2014/main" id="{DA5890F4-6E07-5CF3-F8B3-2950C40EC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917" y="558765"/>
            <a:ext cx="3952461" cy="4199490"/>
          </a:xfrm>
          <a:prstGeom prst="rect">
            <a:avLst/>
          </a:prstGeom>
        </p:spPr>
      </p:pic>
      <p:pic>
        <p:nvPicPr>
          <p:cNvPr id="4" name="Picture 3" descr="Logo&#10;&#10;AI-generated content may be incorrect.">
            <a:extLst>
              <a:ext uri="{FF2B5EF4-FFF2-40B4-BE49-F238E27FC236}">
                <a16:creationId xmlns:a16="http://schemas.microsoft.com/office/drawing/2014/main" id="{056075D9-C4BE-5D73-D959-AB6791F4B4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455" y="4373913"/>
            <a:ext cx="2347719" cy="2347719"/>
          </a:xfrm>
          <a:prstGeom prst="rect">
            <a:avLst/>
          </a:prstGeom>
        </p:spPr>
      </p:pic>
    </p:spTree>
    <p:extLst>
      <p:ext uri="{BB962C8B-B14F-4D97-AF65-F5344CB8AC3E}">
        <p14:creationId xmlns:p14="http://schemas.microsoft.com/office/powerpoint/2010/main" val="15697033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gs>
            <a:gs pos="26000">
              <a:srgbClr val="453DEB"/>
            </a:gs>
            <a:gs pos="100000">
              <a:schemeClr val="accent4">
                <a:lumMod val="60000"/>
              </a:schemeClr>
            </a:gs>
          </a:gsLst>
          <a:lin ang="135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7159F-65E0-63AE-935A-089A1F78BFC1}"/>
              </a:ext>
            </a:extLst>
          </p:cNvPr>
          <p:cNvSpPr>
            <a:spLocks noGrp="1"/>
          </p:cNvSpPr>
          <p:nvPr>
            <p:ph type="title"/>
          </p:nvPr>
        </p:nvSpPr>
        <p:spPr>
          <a:xfrm>
            <a:off x="454742" y="299447"/>
            <a:ext cx="8581103" cy="1325563"/>
          </a:xfrm>
        </p:spPr>
        <p:txBody>
          <a:bodyPr/>
          <a:lstStyle/>
          <a:p>
            <a:pPr algn="ctr"/>
            <a:r>
              <a:rPr lang="en-US" b="1" dirty="0">
                <a:latin typeface="Arial Rounded MT Bold" panose="020F0704030504030204" pitchFamily="34" charset="0"/>
              </a:rPr>
              <a:t>California State University Summer Tour</a:t>
            </a:r>
          </a:p>
        </p:txBody>
      </p:sp>
      <p:pic>
        <p:nvPicPr>
          <p:cNvPr id="5" name="Content Placeholder 4" descr="A person standing in front of a statue of a person in a mask&#10;&#10;AI-generated content may be incorrect.">
            <a:extLst>
              <a:ext uri="{FF2B5EF4-FFF2-40B4-BE49-F238E27FC236}">
                <a16:creationId xmlns:a16="http://schemas.microsoft.com/office/drawing/2014/main" id="{71056094-2D8C-B94D-E611-00E446B118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82771" y="197967"/>
            <a:ext cx="2420027" cy="3622949"/>
          </a:xfrm>
        </p:spPr>
      </p:pic>
      <p:pic>
        <p:nvPicPr>
          <p:cNvPr id="7" name="Picture 6" descr="A couple of men posing for the camera&#10;&#10;AI-generated content may be incorrect.">
            <a:extLst>
              <a:ext uri="{FF2B5EF4-FFF2-40B4-BE49-F238E27FC236}">
                <a16:creationId xmlns:a16="http://schemas.microsoft.com/office/drawing/2014/main" id="{9B1D3AC4-E936-BDE4-AC63-0BE7FC8871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350" y="1599722"/>
            <a:ext cx="3223391" cy="4629807"/>
          </a:xfrm>
          <a:prstGeom prst="rect">
            <a:avLst/>
          </a:prstGeom>
        </p:spPr>
      </p:pic>
      <p:pic>
        <p:nvPicPr>
          <p:cNvPr id="9" name="Picture 8" descr="A picture containing tree, outdoor&#10;&#10;AI-generated content may be incorrect.">
            <a:extLst>
              <a:ext uri="{FF2B5EF4-FFF2-40B4-BE49-F238E27FC236}">
                <a16:creationId xmlns:a16="http://schemas.microsoft.com/office/drawing/2014/main" id="{9F9BB99F-E7BD-8C9F-31E3-E28BE27CF0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445325" y="2545806"/>
            <a:ext cx="4262281" cy="3763216"/>
          </a:xfrm>
          <a:prstGeom prst="rect">
            <a:avLst/>
          </a:prstGeom>
        </p:spPr>
      </p:pic>
      <p:sp>
        <p:nvSpPr>
          <p:cNvPr id="3" name="TextBox 2">
            <a:extLst>
              <a:ext uri="{FF2B5EF4-FFF2-40B4-BE49-F238E27FC236}">
                <a16:creationId xmlns:a16="http://schemas.microsoft.com/office/drawing/2014/main" id="{3B810B1B-35C8-4457-EA31-1F03CE1EF60C}"/>
              </a:ext>
            </a:extLst>
          </p:cNvPr>
          <p:cNvSpPr txBox="1"/>
          <p:nvPr/>
        </p:nvSpPr>
        <p:spPr>
          <a:xfrm>
            <a:off x="4052455" y="2254827"/>
            <a:ext cx="2587336"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Aptos" panose="02110004020202020204"/>
                <a:ea typeface="+mn-ea"/>
                <a:cs typeface="+mn-cs"/>
              </a:rPr>
              <a:t>Colleges toured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San Jose State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Fresno State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UC Merced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Sonoma State</a:t>
            </a:r>
          </a:p>
        </p:txBody>
      </p:sp>
      <p:sp>
        <p:nvSpPr>
          <p:cNvPr id="4" name="TextBox 3">
            <a:extLst>
              <a:ext uri="{FF2B5EF4-FFF2-40B4-BE49-F238E27FC236}">
                <a16:creationId xmlns:a16="http://schemas.microsoft.com/office/drawing/2014/main" id="{8F32874D-F49D-4F5D-84DE-1207186B6E59}"/>
              </a:ext>
            </a:extLst>
          </p:cNvPr>
          <p:cNvSpPr txBox="1"/>
          <p:nvPr/>
        </p:nvSpPr>
        <p:spPr>
          <a:xfrm>
            <a:off x="3927764" y="5029200"/>
            <a:ext cx="28782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rPr>
              <a:t>Students had a view into college life with tours of several state colleges led by their P.A.S.S. Officer</a:t>
            </a:r>
          </a:p>
        </p:txBody>
      </p:sp>
      <p:sp>
        <p:nvSpPr>
          <p:cNvPr id="6" name="Star: 5 Points 5">
            <a:extLst>
              <a:ext uri="{FF2B5EF4-FFF2-40B4-BE49-F238E27FC236}">
                <a16:creationId xmlns:a16="http://schemas.microsoft.com/office/drawing/2014/main" id="{39BCBA78-99E5-BB2A-29B2-42D9A9E99C47}"/>
              </a:ext>
            </a:extLst>
          </p:cNvPr>
          <p:cNvSpPr/>
          <p:nvPr/>
        </p:nvSpPr>
        <p:spPr>
          <a:xfrm>
            <a:off x="10513142" y="3396976"/>
            <a:ext cx="914400" cy="914400"/>
          </a:xfrm>
          <a:prstGeom prst="star5">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Star: 5 Points 9">
            <a:extLst>
              <a:ext uri="{FF2B5EF4-FFF2-40B4-BE49-F238E27FC236}">
                <a16:creationId xmlns:a16="http://schemas.microsoft.com/office/drawing/2014/main" id="{5F28641D-BD5F-9F60-D8AA-A59872D08273}"/>
              </a:ext>
            </a:extLst>
          </p:cNvPr>
          <p:cNvSpPr/>
          <p:nvPr/>
        </p:nvSpPr>
        <p:spPr>
          <a:xfrm>
            <a:off x="8229273" y="1482719"/>
            <a:ext cx="914400" cy="914400"/>
          </a:xfrm>
          <a:prstGeom prst="star5">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1" name="Picture 10" descr="Logo&#10;&#10;AI-generated content may be incorrect.">
            <a:extLst>
              <a:ext uri="{FF2B5EF4-FFF2-40B4-BE49-F238E27FC236}">
                <a16:creationId xmlns:a16="http://schemas.microsoft.com/office/drawing/2014/main" id="{30B17804-2F5C-508B-C5C0-6174B05534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220" y="5634007"/>
            <a:ext cx="1311008" cy="1311008"/>
          </a:xfrm>
          <a:prstGeom prst="rect">
            <a:avLst/>
          </a:prstGeom>
        </p:spPr>
      </p:pic>
    </p:spTree>
    <p:extLst>
      <p:ext uri="{BB962C8B-B14F-4D97-AF65-F5344CB8AC3E}">
        <p14:creationId xmlns:p14="http://schemas.microsoft.com/office/powerpoint/2010/main" val="23643639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gs>
            <a:gs pos="26000">
              <a:srgbClr val="453DEB"/>
            </a:gs>
            <a:gs pos="100000">
              <a:schemeClr val="accent4">
                <a:lumMod val="60000"/>
              </a:schemeClr>
            </a:gs>
          </a:gsLst>
          <a:lin ang="81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0DA61-2C5C-250D-EF2A-3930B593397D}"/>
              </a:ext>
            </a:extLst>
          </p:cNvPr>
          <p:cNvSpPr>
            <a:spLocks noGrp="1"/>
          </p:cNvSpPr>
          <p:nvPr>
            <p:ph type="title"/>
          </p:nvPr>
        </p:nvSpPr>
        <p:spPr>
          <a:xfrm>
            <a:off x="536863" y="160401"/>
            <a:ext cx="10515600" cy="1325563"/>
          </a:xfrm>
        </p:spPr>
        <p:txBody>
          <a:bodyPr>
            <a:normAutofit/>
          </a:bodyPr>
          <a:lstStyle/>
          <a:p>
            <a:pPr algn="ctr"/>
            <a:r>
              <a:rPr lang="en-US" sz="4000" b="1" dirty="0">
                <a:latin typeface="Arial Rounded MT Bold" panose="020F0704030504030204" pitchFamily="34" charset="0"/>
              </a:rPr>
              <a:t>Community Day Trip to Bishop’s Pumpkin Farm</a:t>
            </a:r>
          </a:p>
        </p:txBody>
      </p:sp>
      <p:pic>
        <p:nvPicPr>
          <p:cNvPr id="7" name="Picture 6" descr="A group of people taking a selfie&#10;&#10;AI-generated content may be incorrect.">
            <a:extLst>
              <a:ext uri="{FF2B5EF4-FFF2-40B4-BE49-F238E27FC236}">
                <a16:creationId xmlns:a16="http://schemas.microsoft.com/office/drawing/2014/main" id="{77E484F5-AA35-E6C7-B1F6-D6746C66A7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561" y="1400108"/>
            <a:ext cx="2809566" cy="4237113"/>
          </a:xfrm>
          <a:prstGeom prst="rect">
            <a:avLst/>
          </a:prstGeom>
        </p:spPr>
      </p:pic>
      <p:pic>
        <p:nvPicPr>
          <p:cNvPr id="9" name="Picture 8" descr="A group of people standing outside a shop&#10;&#10;AI-generated content may be incorrect.">
            <a:extLst>
              <a:ext uri="{FF2B5EF4-FFF2-40B4-BE49-F238E27FC236}">
                <a16:creationId xmlns:a16="http://schemas.microsoft.com/office/drawing/2014/main" id="{FA356777-E54E-6362-E940-F780F57FB5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5463" y="3250400"/>
            <a:ext cx="5276193" cy="2906110"/>
          </a:xfrm>
          <a:prstGeom prst="rect">
            <a:avLst/>
          </a:prstGeom>
        </p:spPr>
      </p:pic>
      <p:pic>
        <p:nvPicPr>
          <p:cNvPr id="5" name="Content Placeholder 4" descr="A group of people posing for a photo in front of a field&#10;&#10;AI-generated content may be incorrect.">
            <a:extLst>
              <a:ext uri="{FF2B5EF4-FFF2-40B4-BE49-F238E27FC236}">
                <a16:creationId xmlns:a16="http://schemas.microsoft.com/office/drawing/2014/main" id="{5BE4253B-9241-7B93-313F-7F1A6AE1EF2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350857" y="1156138"/>
            <a:ext cx="2367475" cy="3328660"/>
          </a:xfrm>
        </p:spPr>
      </p:pic>
      <p:sp>
        <p:nvSpPr>
          <p:cNvPr id="3" name="TextBox 2">
            <a:extLst>
              <a:ext uri="{FF2B5EF4-FFF2-40B4-BE49-F238E27FC236}">
                <a16:creationId xmlns:a16="http://schemas.microsoft.com/office/drawing/2014/main" id="{3B010CDD-BF0F-62DA-FE29-16412CB7BE39}"/>
              </a:ext>
            </a:extLst>
          </p:cNvPr>
          <p:cNvSpPr txBox="1"/>
          <p:nvPr/>
        </p:nvSpPr>
        <p:spPr>
          <a:xfrm>
            <a:off x="4230064" y="1785051"/>
            <a:ext cx="458239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rPr>
              <a:t>Community Day School Students who earned good grades and had positive behavior were given the opportunity to enjoy a trip to Bishop’s Pumpkin farm.</a:t>
            </a:r>
          </a:p>
        </p:txBody>
      </p:sp>
      <p:pic>
        <p:nvPicPr>
          <p:cNvPr id="6" name="Picture 5" descr="Logo&#10;&#10;AI-generated content may be incorrect.">
            <a:extLst>
              <a:ext uri="{FF2B5EF4-FFF2-40B4-BE49-F238E27FC236}">
                <a16:creationId xmlns:a16="http://schemas.microsoft.com/office/drawing/2014/main" id="{52D66707-C099-4D55-8088-9DE013CE48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0857" y="4703455"/>
            <a:ext cx="2560011" cy="1769222"/>
          </a:xfrm>
          <a:prstGeom prst="rect">
            <a:avLst/>
          </a:prstGeom>
        </p:spPr>
      </p:pic>
      <p:pic>
        <p:nvPicPr>
          <p:cNvPr id="4" name="Picture 3" descr="Logo&#10;&#10;AI-generated content may be incorrect.">
            <a:extLst>
              <a:ext uri="{FF2B5EF4-FFF2-40B4-BE49-F238E27FC236}">
                <a16:creationId xmlns:a16="http://schemas.microsoft.com/office/drawing/2014/main" id="{8FF0282D-D35B-2F87-D8A2-B0EE2D369F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304" y="5271899"/>
            <a:ext cx="1769222" cy="1769222"/>
          </a:xfrm>
          <a:prstGeom prst="rect">
            <a:avLst/>
          </a:prstGeom>
        </p:spPr>
      </p:pic>
    </p:spTree>
    <p:extLst>
      <p:ext uri="{BB962C8B-B14F-4D97-AF65-F5344CB8AC3E}">
        <p14:creationId xmlns:p14="http://schemas.microsoft.com/office/powerpoint/2010/main" val="16105096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lipart&#10;&#10;AI-generated content may be incorrect.">
            <a:extLst>
              <a:ext uri="{FF2B5EF4-FFF2-40B4-BE49-F238E27FC236}">
                <a16:creationId xmlns:a16="http://schemas.microsoft.com/office/drawing/2014/main" id="{9F014FD6-42A9-1947-81F5-D94A730FCE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0384" y="4215597"/>
            <a:ext cx="2589408" cy="1725193"/>
          </a:xfrm>
          <a:prstGeom prst="rect">
            <a:avLst/>
          </a:prstGeom>
        </p:spPr>
      </p:pic>
      <p:sp>
        <p:nvSpPr>
          <p:cNvPr id="2" name="Title 1">
            <a:extLst>
              <a:ext uri="{FF2B5EF4-FFF2-40B4-BE49-F238E27FC236}">
                <a16:creationId xmlns:a16="http://schemas.microsoft.com/office/drawing/2014/main" id="{EF152666-6B1F-26FC-773B-1291BD96267C}"/>
              </a:ext>
            </a:extLst>
          </p:cNvPr>
          <p:cNvSpPr>
            <a:spLocks noGrp="1"/>
          </p:cNvSpPr>
          <p:nvPr>
            <p:ph type="title"/>
          </p:nvPr>
        </p:nvSpPr>
        <p:spPr>
          <a:xfrm>
            <a:off x="838200" y="365125"/>
            <a:ext cx="7332406" cy="1325563"/>
          </a:xfrm>
        </p:spPr>
        <p:txBody>
          <a:bodyPr/>
          <a:lstStyle/>
          <a:p>
            <a:pPr algn="ctr"/>
            <a:r>
              <a:rPr lang="en-US" b="1" dirty="0">
                <a:latin typeface="Arial Rounded MT Bold" panose="020F0704030504030204" pitchFamily="34" charset="0"/>
              </a:rPr>
              <a:t>College and Career Day</a:t>
            </a:r>
          </a:p>
        </p:txBody>
      </p:sp>
      <p:pic>
        <p:nvPicPr>
          <p:cNvPr id="7" name="Picture 6" descr="A picture containing outdoor, grass&#10;&#10;AI-generated content may be incorrect.">
            <a:extLst>
              <a:ext uri="{FF2B5EF4-FFF2-40B4-BE49-F238E27FC236}">
                <a16:creationId xmlns:a16="http://schemas.microsoft.com/office/drawing/2014/main" id="{EC96440E-F407-EAC4-583F-6BB82D9A13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892" y="1884818"/>
            <a:ext cx="5108028" cy="3715407"/>
          </a:xfrm>
          <a:prstGeom prst="rect">
            <a:avLst/>
          </a:prstGeom>
        </p:spPr>
      </p:pic>
      <p:pic>
        <p:nvPicPr>
          <p:cNvPr id="9" name="Picture 8" descr="A group of people in a room&#10;&#10;AI-generated content may be incorrect.">
            <a:extLst>
              <a:ext uri="{FF2B5EF4-FFF2-40B4-BE49-F238E27FC236}">
                <a16:creationId xmlns:a16="http://schemas.microsoft.com/office/drawing/2014/main" id="{6F51471F-7F16-70DF-EA4E-D0817E0E3B38}"/>
              </a:ext>
            </a:extLst>
          </p:cNvPr>
          <p:cNvPicPr>
            <a:picLocks noChangeAspect="1"/>
          </p:cNvPicPr>
          <p:nvPr/>
        </p:nvPicPr>
        <p:blipFill>
          <a:blip r:embed="rId4">
            <a:extLst>
              <a:ext uri="{28A0092B-C50C-407E-A947-70E740481C1C}">
                <a14:useLocalDpi xmlns:a14="http://schemas.microsoft.com/office/drawing/2010/main" val="0"/>
              </a:ext>
            </a:extLst>
          </a:blip>
          <a:srcRect t="24267" b="19454"/>
          <a:stretch/>
        </p:blipFill>
        <p:spPr>
          <a:xfrm>
            <a:off x="5459995" y="3030268"/>
            <a:ext cx="4123530" cy="2808079"/>
          </a:xfrm>
          <a:prstGeom prst="rect">
            <a:avLst/>
          </a:prstGeom>
        </p:spPr>
      </p:pic>
      <p:pic>
        <p:nvPicPr>
          <p:cNvPr id="5" name="Content Placeholder 4" descr="A picture containing person, outdoor, sky, ground&#10;&#10;AI-generated content may be incorrect.">
            <a:extLst>
              <a:ext uri="{FF2B5EF4-FFF2-40B4-BE49-F238E27FC236}">
                <a16:creationId xmlns:a16="http://schemas.microsoft.com/office/drawing/2014/main" id="{DD30B60E-C1DA-994A-11B3-3BF4278D2651}"/>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9501351" y="630621"/>
            <a:ext cx="2367475" cy="3339170"/>
          </a:xfrm>
        </p:spPr>
      </p:pic>
      <p:sp>
        <p:nvSpPr>
          <p:cNvPr id="6" name="TextBox 5">
            <a:extLst>
              <a:ext uri="{FF2B5EF4-FFF2-40B4-BE49-F238E27FC236}">
                <a16:creationId xmlns:a16="http://schemas.microsoft.com/office/drawing/2014/main" id="{69902C6F-8BB7-4D61-3D16-EB67EA4134BC}"/>
              </a:ext>
            </a:extLst>
          </p:cNvPr>
          <p:cNvSpPr txBox="1"/>
          <p:nvPr/>
        </p:nvSpPr>
        <p:spPr>
          <a:xfrm>
            <a:off x="5820697" y="1690688"/>
            <a:ext cx="329380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panose="02110004020202020204"/>
                <a:ea typeface="+mn-ea"/>
                <a:cs typeface="+mn-cs"/>
              </a:rPr>
              <a:t>Students learn about all the college and career options for their bright future.</a:t>
            </a:r>
          </a:p>
        </p:txBody>
      </p:sp>
      <p:sp>
        <p:nvSpPr>
          <p:cNvPr id="8" name="Rectangle 7">
            <a:extLst>
              <a:ext uri="{FF2B5EF4-FFF2-40B4-BE49-F238E27FC236}">
                <a16:creationId xmlns:a16="http://schemas.microsoft.com/office/drawing/2014/main" id="{97AAEE47-A301-4CB5-48A1-09F5D2BC6EDC}"/>
              </a:ext>
            </a:extLst>
          </p:cNvPr>
          <p:cNvSpPr/>
          <p:nvPr/>
        </p:nvSpPr>
        <p:spPr>
          <a:xfrm>
            <a:off x="183148" y="2254910"/>
            <a:ext cx="2349910" cy="71821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193B0598-1C81-D6C0-F127-A684875607AC}"/>
              </a:ext>
            </a:extLst>
          </p:cNvPr>
          <p:cNvSpPr txBox="1"/>
          <p:nvPr/>
        </p:nvSpPr>
        <p:spPr>
          <a:xfrm>
            <a:off x="310968" y="2396700"/>
            <a:ext cx="20942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Monotype Corsiva" panose="03010101010201010101" pitchFamily="66" charset="0"/>
                <a:ea typeface="STXingkai" panose="020B0503020204020204" pitchFamily="2" charset="-122"/>
                <a:cs typeface="+mn-cs"/>
              </a:rPr>
              <a:t>AHOY!</a:t>
            </a:r>
          </a:p>
        </p:txBody>
      </p:sp>
      <p:pic>
        <p:nvPicPr>
          <p:cNvPr id="3" name="Picture 2" descr="Logo&#10;&#10;AI-generated content may be incorrect.">
            <a:extLst>
              <a:ext uri="{FF2B5EF4-FFF2-40B4-BE49-F238E27FC236}">
                <a16:creationId xmlns:a16="http://schemas.microsoft.com/office/drawing/2014/main" id="{E52AEDCF-1E7F-FF0C-A9D9-38051B80E1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148" y="5003599"/>
            <a:ext cx="2037522" cy="2037522"/>
          </a:xfrm>
          <a:prstGeom prst="rect">
            <a:avLst/>
          </a:prstGeom>
        </p:spPr>
      </p:pic>
    </p:spTree>
    <p:extLst>
      <p:ext uri="{BB962C8B-B14F-4D97-AF65-F5344CB8AC3E}">
        <p14:creationId xmlns:p14="http://schemas.microsoft.com/office/powerpoint/2010/main" val="5861510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gs>
            <a:gs pos="26000">
              <a:srgbClr val="453DEB"/>
            </a:gs>
            <a:gs pos="100000">
              <a:schemeClr val="accent4">
                <a:lumMod val="60000"/>
              </a:schemeClr>
            </a:gs>
          </a:gsLst>
          <a:lin ang="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68B4C-4997-A0B6-700F-18552FB4D9C1}"/>
              </a:ext>
            </a:extLst>
          </p:cNvPr>
          <p:cNvSpPr>
            <a:spLocks noGrp="1"/>
          </p:cNvSpPr>
          <p:nvPr>
            <p:ph type="title"/>
          </p:nvPr>
        </p:nvSpPr>
        <p:spPr>
          <a:xfrm>
            <a:off x="1168957" y="68788"/>
            <a:ext cx="10515600" cy="1325563"/>
          </a:xfrm>
        </p:spPr>
        <p:txBody>
          <a:bodyPr/>
          <a:lstStyle/>
          <a:p>
            <a:pPr algn="ctr"/>
            <a:r>
              <a:rPr lang="en-US" b="1" i="0" dirty="0">
                <a:solidFill>
                  <a:srgbClr val="1F1F1F"/>
                </a:solidFill>
                <a:effectLst/>
                <a:latin typeface="Arial Rounded MT Bold" panose="020F0704030504030204" pitchFamily="34" charset="0"/>
              </a:rPr>
              <a:t>National Read Across America Day</a:t>
            </a:r>
            <a:endParaRPr lang="en-US" b="1" dirty="0">
              <a:latin typeface="Arial Rounded MT Bold" panose="020F0704030504030204" pitchFamily="34" charset="0"/>
            </a:endParaRPr>
          </a:p>
        </p:txBody>
      </p:sp>
      <p:pic>
        <p:nvPicPr>
          <p:cNvPr id="9" name="Picture 8" descr="A person standing in front of a group of children in a library&#10;&#10;AI-generated content may be incorrect.">
            <a:extLst>
              <a:ext uri="{FF2B5EF4-FFF2-40B4-BE49-F238E27FC236}">
                <a16:creationId xmlns:a16="http://schemas.microsoft.com/office/drawing/2014/main" id="{DC963C3E-EC14-F0DC-F5C7-AF6C0FE39C4A}"/>
              </a:ext>
            </a:extLst>
          </p:cNvPr>
          <p:cNvPicPr>
            <a:picLocks noChangeAspect="1"/>
          </p:cNvPicPr>
          <p:nvPr/>
        </p:nvPicPr>
        <p:blipFill>
          <a:blip r:embed="rId2">
            <a:extLst>
              <a:ext uri="{28A0092B-C50C-407E-A947-70E740481C1C}">
                <a14:useLocalDpi xmlns:a14="http://schemas.microsoft.com/office/drawing/2010/main" val="0"/>
              </a:ext>
            </a:extLst>
          </a:blip>
          <a:srcRect l="29717"/>
          <a:stretch/>
        </p:blipFill>
        <p:spPr>
          <a:xfrm>
            <a:off x="8072284" y="1409555"/>
            <a:ext cx="4048093" cy="3883572"/>
          </a:xfrm>
          <a:prstGeom prst="rect">
            <a:avLst/>
          </a:prstGeom>
        </p:spPr>
      </p:pic>
      <p:pic>
        <p:nvPicPr>
          <p:cNvPr id="7" name="Picture 6" descr="A person reading a book to a group of children&#10;&#10;AI-generated content may be incorrect.">
            <a:extLst>
              <a:ext uri="{FF2B5EF4-FFF2-40B4-BE49-F238E27FC236}">
                <a16:creationId xmlns:a16="http://schemas.microsoft.com/office/drawing/2014/main" id="{9CA17C72-8716-15EE-50EF-4C798F4BC7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443" y="1253331"/>
            <a:ext cx="3612274" cy="4351338"/>
          </a:xfrm>
          <a:prstGeom prst="rect">
            <a:avLst/>
          </a:prstGeom>
        </p:spPr>
      </p:pic>
      <p:pic>
        <p:nvPicPr>
          <p:cNvPr id="5" name="Content Placeholder 4" descr="A person and person standing on a brick wall with a sign behind them&#10;&#10;AI-generated content may be incorrect.">
            <a:extLst>
              <a:ext uri="{FF2B5EF4-FFF2-40B4-BE49-F238E27FC236}">
                <a16:creationId xmlns:a16="http://schemas.microsoft.com/office/drawing/2014/main" id="{9CF21097-FDF9-45AC-674D-FA3AC0E4F95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869719" y="3025365"/>
            <a:ext cx="2585884" cy="3447846"/>
          </a:xfrm>
        </p:spPr>
      </p:pic>
      <p:sp>
        <p:nvSpPr>
          <p:cNvPr id="6" name="TextBox 5">
            <a:extLst>
              <a:ext uri="{FF2B5EF4-FFF2-40B4-BE49-F238E27FC236}">
                <a16:creationId xmlns:a16="http://schemas.microsoft.com/office/drawing/2014/main" id="{1FFBE217-C454-E667-E443-184CFAACB1FF}"/>
              </a:ext>
            </a:extLst>
          </p:cNvPr>
          <p:cNvSpPr txBox="1"/>
          <p:nvPr/>
        </p:nvSpPr>
        <p:spPr>
          <a:xfrm>
            <a:off x="4365523" y="1409555"/>
            <a:ext cx="2585883"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panose="02110004020202020204"/>
                <a:ea typeface="+mn-ea"/>
                <a:cs typeface="+mn-cs"/>
              </a:rPr>
              <a:t>March 2</a:t>
            </a:r>
            <a:r>
              <a:rPr kumimoji="0" lang="en-US" sz="2000" b="1" i="0" u="none" strike="noStrike" kern="1200" cap="none" spc="0" normalizeH="0" baseline="30000" noProof="0" dirty="0">
                <a:ln>
                  <a:noFill/>
                </a:ln>
                <a:solidFill>
                  <a:prstClr val="white"/>
                </a:solidFill>
                <a:effectLst/>
                <a:uLnTx/>
                <a:uFillTx/>
                <a:latin typeface="Aptos" panose="02110004020202020204"/>
                <a:ea typeface="+mn-ea"/>
                <a:cs typeface="+mn-cs"/>
              </a:rPr>
              <a:t>nd</a:t>
            </a:r>
            <a:r>
              <a:rPr kumimoji="0" lang="en-US" sz="2000" b="1" i="0" u="none" strike="noStrike" kern="1200" cap="none" spc="0" normalizeH="0" baseline="0" noProof="0" dirty="0">
                <a:ln>
                  <a:noFill/>
                </a:ln>
                <a:solidFill>
                  <a:prstClr val="white"/>
                </a:solidFill>
                <a:effectLst/>
                <a:uLnTx/>
                <a:uFillTx/>
                <a:latin typeface="Aptos" panose="02110004020202020204"/>
                <a:ea typeface="+mn-ea"/>
                <a:cs typeface="+mn-cs"/>
              </a:rPr>
              <a:t> is Dr. Seuss’ Birthday. This day is celebrated as National Read Across America Day where the P.A.S.S. Officer Jarred McCumber and Yuba County Truancy Officer Heather Wolfe were invited to read to the students at Wheatland Elementary.</a:t>
            </a:r>
          </a:p>
        </p:txBody>
      </p:sp>
      <p:pic>
        <p:nvPicPr>
          <p:cNvPr id="10" name="Picture 9" descr="Logo&#10;&#10;AI-generated content may be incorrect.">
            <a:extLst>
              <a:ext uri="{FF2B5EF4-FFF2-40B4-BE49-F238E27FC236}">
                <a16:creationId xmlns:a16="http://schemas.microsoft.com/office/drawing/2014/main" id="{B85BD625-6B18-8066-994E-0B6B647476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9415" y="5448445"/>
            <a:ext cx="1326126" cy="1229520"/>
          </a:xfrm>
          <a:prstGeom prst="rect">
            <a:avLst/>
          </a:prstGeom>
        </p:spPr>
      </p:pic>
      <p:sp>
        <p:nvSpPr>
          <p:cNvPr id="12" name="Cloud 11">
            <a:extLst>
              <a:ext uri="{FF2B5EF4-FFF2-40B4-BE49-F238E27FC236}">
                <a16:creationId xmlns:a16="http://schemas.microsoft.com/office/drawing/2014/main" id="{6DF2239B-435D-8D64-DBA9-DF2C01B999A5}"/>
              </a:ext>
            </a:extLst>
          </p:cNvPr>
          <p:cNvSpPr/>
          <p:nvPr/>
        </p:nvSpPr>
        <p:spPr>
          <a:xfrm>
            <a:off x="7039897" y="1253331"/>
            <a:ext cx="2084438" cy="1165404"/>
          </a:xfrm>
          <a:prstGeom prst="cloud">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Logo&#10;&#10;AI-generated content may be incorrect.">
            <a:extLst>
              <a:ext uri="{FF2B5EF4-FFF2-40B4-BE49-F238E27FC236}">
                <a16:creationId xmlns:a16="http://schemas.microsoft.com/office/drawing/2014/main" id="{2F0984D7-8B20-E300-6934-7C5B210C7A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6459" y="5018147"/>
            <a:ext cx="2085168" cy="2085168"/>
          </a:xfrm>
          <a:prstGeom prst="rect">
            <a:avLst/>
          </a:prstGeom>
        </p:spPr>
      </p:pic>
    </p:spTree>
    <p:extLst>
      <p:ext uri="{BB962C8B-B14F-4D97-AF65-F5344CB8AC3E}">
        <p14:creationId xmlns:p14="http://schemas.microsoft.com/office/powerpoint/2010/main" val="37057573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gs>
            <a:gs pos="26000">
              <a:srgbClr val="453DEB"/>
            </a:gs>
            <a:gs pos="100000">
              <a:schemeClr val="accent4">
                <a:lumMod val="60000"/>
              </a:schemeClr>
            </a:gs>
          </a:gsLst>
          <a:lin ang="189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55C6F-C2F9-7741-ACA7-E29B77180E76}"/>
              </a:ext>
            </a:extLst>
          </p:cNvPr>
          <p:cNvSpPr>
            <a:spLocks noGrp="1"/>
          </p:cNvSpPr>
          <p:nvPr>
            <p:ph type="title"/>
          </p:nvPr>
        </p:nvSpPr>
        <p:spPr/>
        <p:txBody>
          <a:bodyPr/>
          <a:lstStyle/>
          <a:p>
            <a:pPr algn="ctr"/>
            <a:r>
              <a:rPr lang="en-US" b="1" dirty="0">
                <a:latin typeface="Arial Rounded MT Bold" panose="020F0704030504030204" pitchFamily="34" charset="0"/>
              </a:rPr>
              <a:t>Purple Star Award Ceremony</a:t>
            </a:r>
          </a:p>
        </p:txBody>
      </p:sp>
      <p:pic>
        <p:nvPicPr>
          <p:cNvPr id="5" name="Content Placeholder 4" descr="A picture containing sky, outdoor, shore, crowd&#10;&#10;AI-generated content may be incorrect.">
            <a:extLst>
              <a:ext uri="{FF2B5EF4-FFF2-40B4-BE49-F238E27FC236}">
                <a16:creationId xmlns:a16="http://schemas.microsoft.com/office/drawing/2014/main" id="{CF222AAE-50EC-6B41-5B85-A7F38FB120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04993" y="1856940"/>
            <a:ext cx="4876874" cy="3323924"/>
          </a:xfrm>
        </p:spPr>
      </p:pic>
      <p:pic>
        <p:nvPicPr>
          <p:cNvPr id="7" name="Picture 6" descr="A person standing in front of a group of people&#10;&#10;AI-generated content may be incorrect.">
            <a:extLst>
              <a:ext uri="{FF2B5EF4-FFF2-40B4-BE49-F238E27FC236}">
                <a16:creationId xmlns:a16="http://schemas.microsoft.com/office/drawing/2014/main" id="{4491D08A-E8B8-CAC3-409B-6E9B3BD05C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233" y="1749205"/>
            <a:ext cx="3277394" cy="3856465"/>
          </a:xfrm>
          <a:prstGeom prst="rect">
            <a:avLst/>
          </a:prstGeom>
        </p:spPr>
      </p:pic>
      <p:sp>
        <p:nvSpPr>
          <p:cNvPr id="3" name="TextBox 2">
            <a:extLst>
              <a:ext uri="{FF2B5EF4-FFF2-40B4-BE49-F238E27FC236}">
                <a16:creationId xmlns:a16="http://schemas.microsoft.com/office/drawing/2014/main" id="{6193962A-DDC5-6E42-144B-5A4B605A489A}"/>
              </a:ext>
            </a:extLst>
          </p:cNvPr>
          <p:cNvSpPr txBox="1"/>
          <p:nvPr/>
        </p:nvSpPr>
        <p:spPr>
          <a:xfrm>
            <a:off x="4334161" y="1790342"/>
            <a:ext cx="2585884"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rPr>
              <a:t>Wheatland Union High School was awarded the Purple star school designation from  the state. Beale leadership and Senator Megan Dahle recognized this award and presented certificates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rPr>
              <a:t> the school.</a:t>
            </a:r>
          </a:p>
        </p:txBody>
      </p:sp>
      <p:sp>
        <p:nvSpPr>
          <p:cNvPr id="4" name="TextBox 3">
            <a:extLst>
              <a:ext uri="{FF2B5EF4-FFF2-40B4-BE49-F238E27FC236}">
                <a16:creationId xmlns:a16="http://schemas.microsoft.com/office/drawing/2014/main" id="{1243D194-EBF2-C2B7-6FE6-7A673731EDC4}"/>
              </a:ext>
            </a:extLst>
          </p:cNvPr>
          <p:cNvSpPr txBox="1"/>
          <p:nvPr/>
        </p:nvSpPr>
        <p:spPr>
          <a:xfrm>
            <a:off x="8377083" y="5437239"/>
            <a:ext cx="372642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rPr>
              <a:t>This award recognizes the commitment support the school provides military connected youth</a:t>
            </a: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a:t>
            </a:r>
          </a:p>
        </p:txBody>
      </p:sp>
      <p:sp>
        <p:nvSpPr>
          <p:cNvPr id="6" name="Star: 5 Points 5">
            <a:extLst>
              <a:ext uri="{FF2B5EF4-FFF2-40B4-BE49-F238E27FC236}">
                <a16:creationId xmlns:a16="http://schemas.microsoft.com/office/drawing/2014/main" id="{33C2E0F7-FB9D-2D97-74EE-ABE44962C30F}"/>
              </a:ext>
            </a:extLst>
          </p:cNvPr>
          <p:cNvSpPr/>
          <p:nvPr/>
        </p:nvSpPr>
        <p:spPr>
          <a:xfrm>
            <a:off x="210134" y="183931"/>
            <a:ext cx="1756318" cy="1506757"/>
          </a:xfrm>
          <a:prstGeom prst="star5">
            <a:avLst/>
          </a:prstGeom>
          <a:ln>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Star: 5 Points 7">
            <a:extLst>
              <a:ext uri="{FF2B5EF4-FFF2-40B4-BE49-F238E27FC236}">
                <a16:creationId xmlns:a16="http://schemas.microsoft.com/office/drawing/2014/main" id="{3C0968A9-DB4A-2585-A471-210917AD10CE}"/>
              </a:ext>
            </a:extLst>
          </p:cNvPr>
          <p:cNvSpPr/>
          <p:nvPr/>
        </p:nvSpPr>
        <p:spPr>
          <a:xfrm>
            <a:off x="10402529" y="265471"/>
            <a:ext cx="1579337" cy="1425217"/>
          </a:xfrm>
          <a:prstGeom prst="star5">
            <a:avLst/>
          </a:prstGeom>
          <a:ln>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 name="Picture 9" descr="Logo, company name&#10;&#10;AI-generated content may be incorrect.">
            <a:extLst>
              <a:ext uri="{FF2B5EF4-FFF2-40B4-BE49-F238E27FC236}">
                <a16:creationId xmlns:a16="http://schemas.microsoft.com/office/drawing/2014/main" id="{3D256BCB-8DA3-FAEF-4FB8-41D12D9993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9897" y="4095040"/>
            <a:ext cx="2800295" cy="2684398"/>
          </a:xfrm>
          <a:prstGeom prst="rect">
            <a:avLst/>
          </a:prstGeom>
        </p:spPr>
      </p:pic>
      <p:pic>
        <p:nvPicPr>
          <p:cNvPr id="9" name="Picture 8" descr="Logo&#10;&#10;AI-generated content may be incorrect.">
            <a:extLst>
              <a:ext uri="{FF2B5EF4-FFF2-40B4-BE49-F238E27FC236}">
                <a16:creationId xmlns:a16="http://schemas.microsoft.com/office/drawing/2014/main" id="{B2A7BCA9-143B-3D61-CFB5-56FB983C18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699" y="5440921"/>
            <a:ext cx="1600200" cy="1600200"/>
          </a:xfrm>
          <a:prstGeom prst="rect">
            <a:avLst/>
          </a:prstGeom>
        </p:spPr>
      </p:pic>
    </p:spTree>
    <p:extLst>
      <p:ext uri="{BB962C8B-B14F-4D97-AF65-F5344CB8AC3E}">
        <p14:creationId xmlns:p14="http://schemas.microsoft.com/office/powerpoint/2010/main" val="11649174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gs>
            <a:gs pos="26000">
              <a:srgbClr val="453DEB"/>
            </a:gs>
            <a:gs pos="100000">
              <a:schemeClr val="accent4">
                <a:lumMod val="60000"/>
              </a:schemeClr>
            </a:gs>
          </a:gsLst>
          <a:lin ang="16200000" scaled="1"/>
          <a:tileRect/>
        </a:gra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7D0ABAD-8201-A716-F455-6FC45B4B20EC}"/>
              </a:ext>
            </a:extLst>
          </p:cNvPr>
          <p:cNvPicPr>
            <a:picLocks noChangeAspect="1"/>
          </p:cNvPicPr>
          <p:nvPr/>
        </p:nvPicPr>
        <p:blipFill>
          <a:blip r:embed="rId2">
            <a:extLst>
              <a:ext uri="{28A0092B-C50C-407E-A947-70E740481C1C}">
                <a14:useLocalDpi xmlns:a14="http://schemas.microsoft.com/office/drawing/2010/main" val="0"/>
              </a:ext>
            </a:extLst>
          </a:blip>
          <a:srcRect t="12804" r="13154"/>
          <a:stretch/>
        </p:blipFill>
        <p:spPr>
          <a:xfrm>
            <a:off x="3518312" y="3682633"/>
            <a:ext cx="2302697" cy="3082629"/>
          </a:xfrm>
          <a:prstGeom prst="rect">
            <a:avLst/>
          </a:prstGeom>
        </p:spPr>
      </p:pic>
      <p:sp>
        <p:nvSpPr>
          <p:cNvPr id="2" name="Title 1">
            <a:extLst>
              <a:ext uri="{FF2B5EF4-FFF2-40B4-BE49-F238E27FC236}">
                <a16:creationId xmlns:a16="http://schemas.microsoft.com/office/drawing/2014/main" id="{E8C0D721-466F-D2EA-7FB1-A9352586FB95}"/>
              </a:ext>
            </a:extLst>
          </p:cNvPr>
          <p:cNvSpPr>
            <a:spLocks noGrp="1"/>
          </p:cNvSpPr>
          <p:nvPr>
            <p:ph type="title"/>
          </p:nvPr>
        </p:nvSpPr>
        <p:spPr>
          <a:xfrm>
            <a:off x="0" y="92738"/>
            <a:ext cx="6626942" cy="1189295"/>
          </a:xfrm>
        </p:spPr>
        <p:txBody>
          <a:bodyPr/>
          <a:lstStyle/>
          <a:p>
            <a:pPr algn="ctr"/>
            <a:r>
              <a:rPr lang="en-US" b="1" dirty="0">
                <a:latin typeface="Arial Rounded MT Bold" panose="020F0704030504030204" pitchFamily="34" charset="0"/>
              </a:rPr>
              <a:t>Making a Difference</a:t>
            </a:r>
          </a:p>
        </p:txBody>
      </p:sp>
      <p:pic>
        <p:nvPicPr>
          <p:cNvPr id="7" name="Picture 6">
            <a:extLst>
              <a:ext uri="{FF2B5EF4-FFF2-40B4-BE49-F238E27FC236}">
                <a16:creationId xmlns:a16="http://schemas.microsoft.com/office/drawing/2014/main" id="{A51DC155-FC1C-B04B-C8FD-8DD75DC05835}"/>
              </a:ext>
            </a:extLst>
          </p:cNvPr>
          <p:cNvPicPr>
            <a:picLocks noChangeAspect="1"/>
          </p:cNvPicPr>
          <p:nvPr/>
        </p:nvPicPr>
        <p:blipFill>
          <a:blip r:embed="rId3">
            <a:extLst>
              <a:ext uri="{28A0092B-C50C-407E-A947-70E740481C1C}">
                <a14:useLocalDpi xmlns:a14="http://schemas.microsoft.com/office/drawing/2010/main" val="0"/>
              </a:ext>
            </a:extLst>
          </a:blip>
          <a:srcRect t="16779" r="11509"/>
          <a:stretch/>
        </p:blipFill>
        <p:spPr>
          <a:xfrm>
            <a:off x="7804208" y="92738"/>
            <a:ext cx="3067665" cy="2917384"/>
          </a:xfrm>
          <a:prstGeom prst="rect">
            <a:avLst/>
          </a:prstGeom>
        </p:spPr>
      </p:pic>
      <p:pic>
        <p:nvPicPr>
          <p:cNvPr id="8" name="Content Placeholder 7" descr="A group of people posing for a photo&#10;&#10;AI-generated content may be incorrect.">
            <a:extLst>
              <a:ext uri="{FF2B5EF4-FFF2-40B4-BE49-F238E27FC236}">
                <a16:creationId xmlns:a16="http://schemas.microsoft.com/office/drawing/2014/main" id="{12FE193A-684F-2AC7-5FE7-104A4B7B976D}"/>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t="41424"/>
          <a:stretch/>
        </p:blipFill>
        <p:spPr>
          <a:xfrm>
            <a:off x="4046759" y="1022958"/>
            <a:ext cx="3210164" cy="2507201"/>
          </a:xfrm>
        </p:spPr>
      </p:pic>
      <p:pic>
        <p:nvPicPr>
          <p:cNvPr id="10" name="Picture 9" descr="A person and person holding a certificate&#10;&#10;AI-generated content may be incorrect.">
            <a:extLst>
              <a:ext uri="{FF2B5EF4-FFF2-40B4-BE49-F238E27FC236}">
                <a16:creationId xmlns:a16="http://schemas.microsoft.com/office/drawing/2014/main" id="{FDD0DB3A-FE9F-4BD1-B548-0EC9F57BB1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46873" y="3242377"/>
            <a:ext cx="2632071" cy="3509428"/>
          </a:xfrm>
          <a:prstGeom prst="rect">
            <a:avLst/>
          </a:prstGeom>
        </p:spPr>
      </p:pic>
      <p:pic>
        <p:nvPicPr>
          <p:cNvPr id="12" name="Picture 11" descr="A couple of men sitting at a table with a box of cigarettes&#10;&#10;AI-generated content may be incorrect.">
            <a:extLst>
              <a:ext uri="{FF2B5EF4-FFF2-40B4-BE49-F238E27FC236}">
                <a16:creationId xmlns:a16="http://schemas.microsoft.com/office/drawing/2014/main" id="{D87BCF82-503D-B63C-7363-AD394FCD41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543" y="1139474"/>
            <a:ext cx="3000132" cy="4000176"/>
          </a:xfrm>
          <a:prstGeom prst="rect">
            <a:avLst/>
          </a:prstGeom>
        </p:spPr>
      </p:pic>
      <p:pic>
        <p:nvPicPr>
          <p:cNvPr id="16" name="Picture 15" descr="A picture containing person, sky, outdoor, standing&#10;&#10;AI-generated content may be incorrect.">
            <a:extLst>
              <a:ext uri="{FF2B5EF4-FFF2-40B4-BE49-F238E27FC236}">
                <a16:creationId xmlns:a16="http://schemas.microsoft.com/office/drawing/2014/main" id="{77BCF655-D4E1-AEF8-612F-DB9D43B42924}"/>
              </a:ext>
            </a:extLst>
          </p:cNvPr>
          <p:cNvPicPr>
            <a:picLocks noChangeAspect="1"/>
          </p:cNvPicPr>
          <p:nvPr/>
        </p:nvPicPr>
        <p:blipFill>
          <a:blip r:embed="rId7">
            <a:extLst>
              <a:ext uri="{28A0092B-C50C-407E-A947-70E740481C1C}">
                <a14:useLocalDpi xmlns:a14="http://schemas.microsoft.com/office/drawing/2010/main" val="0"/>
              </a:ext>
            </a:extLst>
          </a:blip>
          <a:srcRect l="20153" t="8862" r="16902"/>
          <a:stretch/>
        </p:blipFill>
        <p:spPr>
          <a:xfrm>
            <a:off x="5990674" y="3596540"/>
            <a:ext cx="2686533" cy="2917384"/>
          </a:xfrm>
          <a:prstGeom prst="rect">
            <a:avLst/>
          </a:prstGeom>
        </p:spPr>
      </p:pic>
      <p:sp>
        <p:nvSpPr>
          <p:cNvPr id="20" name="TextBox 19">
            <a:extLst>
              <a:ext uri="{FF2B5EF4-FFF2-40B4-BE49-F238E27FC236}">
                <a16:creationId xmlns:a16="http://schemas.microsoft.com/office/drawing/2014/main" id="{FD09A727-119C-1FD3-640E-C15C2C472A92}"/>
              </a:ext>
            </a:extLst>
          </p:cNvPr>
          <p:cNvSpPr txBox="1"/>
          <p:nvPr/>
        </p:nvSpPr>
        <p:spPr>
          <a:xfrm>
            <a:off x="7028674" y="2264327"/>
            <a:ext cx="346673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Rastanty Cortez" panose="02000506000000020003" pitchFamily="2" charset="0"/>
                <a:ea typeface="+mn-ea"/>
                <a:cs typeface="+mn-cs"/>
              </a:rPr>
              <a:t>Let’s go Pirates</a:t>
            </a:r>
          </a:p>
        </p:txBody>
      </p:sp>
      <p:pic>
        <p:nvPicPr>
          <p:cNvPr id="3" name="Picture 2" descr="Logo&#10;&#10;AI-generated content may be incorrect.">
            <a:extLst>
              <a:ext uri="{FF2B5EF4-FFF2-40B4-BE49-F238E27FC236}">
                <a16:creationId xmlns:a16="http://schemas.microsoft.com/office/drawing/2014/main" id="{2E825D54-8EEE-CA3B-BB8C-5C09C17218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4877" y="5073173"/>
            <a:ext cx="1967948" cy="1967948"/>
          </a:xfrm>
          <a:prstGeom prst="rect">
            <a:avLst/>
          </a:prstGeom>
        </p:spPr>
      </p:pic>
    </p:spTree>
    <p:extLst>
      <p:ext uri="{BB962C8B-B14F-4D97-AF65-F5344CB8AC3E}">
        <p14:creationId xmlns:p14="http://schemas.microsoft.com/office/powerpoint/2010/main" val="1396985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gs>
            <a:gs pos="26000">
              <a:srgbClr val="453DEB"/>
            </a:gs>
            <a:gs pos="100000">
              <a:schemeClr val="accent4">
                <a:lumMod val="60000"/>
              </a:schemeClr>
            </a:gs>
          </a:gsLst>
          <a:lin ang="135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9137E-2325-B626-C9F7-8C0535C32A45}"/>
              </a:ext>
            </a:extLst>
          </p:cNvPr>
          <p:cNvSpPr>
            <a:spLocks noGrp="1"/>
          </p:cNvSpPr>
          <p:nvPr>
            <p:ph type="title"/>
          </p:nvPr>
        </p:nvSpPr>
        <p:spPr>
          <a:xfrm>
            <a:off x="683154" y="153830"/>
            <a:ext cx="10515600" cy="1325563"/>
          </a:xfrm>
        </p:spPr>
        <p:txBody>
          <a:bodyPr/>
          <a:lstStyle/>
          <a:p>
            <a:r>
              <a:rPr lang="en-US" b="1" dirty="0">
                <a:latin typeface="Arial Rounded MT Bold" panose="020F0704030504030204" pitchFamily="34" charset="0"/>
              </a:rPr>
              <a:t>Helping Students</a:t>
            </a:r>
          </a:p>
        </p:txBody>
      </p:sp>
      <p:pic>
        <p:nvPicPr>
          <p:cNvPr id="7" name="Picture 6" descr="Two people sitting at a table outside&#10;&#10;AI-generated content may be incorrect.">
            <a:extLst>
              <a:ext uri="{FF2B5EF4-FFF2-40B4-BE49-F238E27FC236}">
                <a16:creationId xmlns:a16="http://schemas.microsoft.com/office/drawing/2014/main" id="{0C3840B3-F8D8-E29B-18AE-0F915A0B7A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8068" y="2351313"/>
            <a:ext cx="3119738" cy="4366009"/>
          </a:xfrm>
          <a:prstGeom prst="rect">
            <a:avLst/>
          </a:prstGeom>
        </p:spPr>
      </p:pic>
      <p:pic>
        <p:nvPicPr>
          <p:cNvPr id="9" name="Picture 8" descr="A person holding a baby&#10;&#10;AI-generated content may be incorrect.">
            <a:extLst>
              <a:ext uri="{FF2B5EF4-FFF2-40B4-BE49-F238E27FC236}">
                <a16:creationId xmlns:a16="http://schemas.microsoft.com/office/drawing/2014/main" id="{CE716907-D884-DC95-EC6D-32FE56D488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6670" y="323031"/>
            <a:ext cx="2961267" cy="3948356"/>
          </a:xfrm>
          <a:prstGeom prst="rect">
            <a:avLst/>
          </a:prstGeom>
        </p:spPr>
      </p:pic>
      <p:pic>
        <p:nvPicPr>
          <p:cNvPr id="4" name="Content Placeholder 3" descr="A picture containing building, ground, outdoor, person&#10;&#10;AI-generated content may be incorrect.">
            <a:extLst>
              <a:ext uri="{FF2B5EF4-FFF2-40B4-BE49-F238E27FC236}">
                <a16:creationId xmlns:a16="http://schemas.microsoft.com/office/drawing/2014/main" id="{212991E7-D36C-4A53-8135-15612DDA938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267479" y="6073775"/>
            <a:ext cx="77391" cy="103188"/>
          </a:xfrm>
        </p:spPr>
      </p:pic>
      <p:pic>
        <p:nvPicPr>
          <p:cNvPr id="6" name="Picture 5" descr="A picture containing building, ground, outdoor, person&#10;&#10;AI-generated content may be incorrect.">
            <a:extLst>
              <a:ext uri="{FF2B5EF4-FFF2-40B4-BE49-F238E27FC236}">
                <a16:creationId xmlns:a16="http://schemas.microsoft.com/office/drawing/2014/main" id="{BE15DA02-7CD9-70C6-A04A-B08C680CB07D}"/>
              </a:ext>
            </a:extLst>
          </p:cNvPr>
          <p:cNvPicPr>
            <a:picLocks noChangeAspect="1"/>
          </p:cNvPicPr>
          <p:nvPr/>
        </p:nvPicPr>
        <p:blipFill>
          <a:blip r:embed="rId4">
            <a:extLst>
              <a:ext uri="{28A0092B-C50C-407E-A947-70E740481C1C}">
                <a14:useLocalDpi xmlns:a14="http://schemas.microsoft.com/office/drawing/2010/main" val="0"/>
              </a:ext>
            </a:extLst>
          </a:blip>
          <a:srcRect l="13761" t="14085" r="22307" b="18446"/>
          <a:stretch/>
        </p:blipFill>
        <p:spPr>
          <a:xfrm>
            <a:off x="3474031" y="2297209"/>
            <a:ext cx="3410226" cy="4366010"/>
          </a:xfrm>
          <a:prstGeom prst="rect">
            <a:avLst/>
          </a:prstGeom>
        </p:spPr>
      </p:pic>
      <p:pic>
        <p:nvPicPr>
          <p:cNvPr id="11" name="Picture 10" descr="A group of men posing for a photo&#10;&#10;AI-generated content may be incorrect.">
            <a:extLst>
              <a:ext uri="{FF2B5EF4-FFF2-40B4-BE49-F238E27FC236}">
                <a16:creationId xmlns:a16="http://schemas.microsoft.com/office/drawing/2014/main" id="{62596838-D68C-C6AA-251C-696F1FB803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266" y="1406044"/>
            <a:ext cx="2911376" cy="3881835"/>
          </a:xfrm>
          <a:prstGeom prst="rect">
            <a:avLst/>
          </a:prstGeom>
        </p:spPr>
      </p:pic>
      <p:sp>
        <p:nvSpPr>
          <p:cNvPr id="8" name="Star: 5 Points 7">
            <a:extLst>
              <a:ext uri="{FF2B5EF4-FFF2-40B4-BE49-F238E27FC236}">
                <a16:creationId xmlns:a16="http://schemas.microsoft.com/office/drawing/2014/main" id="{1ED83533-8005-7032-0CC4-38B8B3F7A78E}"/>
              </a:ext>
            </a:extLst>
          </p:cNvPr>
          <p:cNvSpPr/>
          <p:nvPr/>
        </p:nvSpPr>
        <p:spPr>
          <a:xfrm>
            <a:off x="4544083" y="1088340"/>
            <a:ext cx="1749377" cy="1325563"/>
          </a:xfrm>
          <a:prstGeom prst="star5">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Star: 5 Points 9">
            <a:extLst>
              <a:ext uri="{FF2B5EF4-FFF2-40B4-BE49-F238E27FC236}">
                <a16:creationId xmlns:a16="http://schemas.microsoft.com/office/drawing/2014/main" id="{6760B472-36AD-F3AD-AC07-3A35A7E5424A}"/>
              </a:ext>
            </a:extLst>
          </p:cNvPr>
          <p:cNvSpPr/>
          <p:nvPr/>
        </p:nvSpPr>
        <p:spPr>
          <a:xfrm>
            <a:off x="9955882" y="365125"/>
            <a:ext cx="1749377" cy="1325563"/>
          </a:xfrm>
          <a:prstGeom prst="star5">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Star: 5 Points 11">
            <a:extLst>
              <a:ext uri="{FF2B5EF4-FFF2-40B4-BE49-F238E27FC236}">
                <a16:creationId xmlns:a16="http://schemas.microsoft.com/office/drawing/2014/main" id="{53C67D63-309F-C4AF-2D78-C5D082FC3A07}"/>
              </a:ext>
            </a:extLst>
          </p:cNvPr>
          <p:cNvSpPr/>
          <p:nvPr/>
        </p:nvSpPr>
        <p:spPr>
          <a:xfrm>
            <a:off x="7088691" y="4354432"/>
            <a:ext cx="1749377" cy="1325563"/>
          </a:xfrm>
          <a:prstGeom prst="star5">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 name="Picture 2" descr="Logo&#10;&#10;AI-generated content may be incorrect.">
            <a:extLst>
              <a:ext uri="{FF2B5EF4-FFF2-40B4-BE49-F238E27FC236}">
                <a16:creationId xmlns:a16="http://schemas.microsoft.com/office/drawing/2014/main" id="{C2A4E657-ED83-304C-44A4-A2DD1A59AC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194" y="5017213"/>
            <a:ext cx="1987826" cy="1987826"/>
          </a:xfrm>
          <a:prstGeom prst="rect">
            <a:avLst/>
          </a:prstGeom>
        </p:spPr>
      </p:pic>
    </p:spTree>
    <p:extLst>
      <p:ext uri="{BB962C8B-B14F-4D97-AF65-F5344CB8AC3E}">
        <p14:creationId xmlns:p14="http://schemas.microsoft.com/office/powerpoint/2010/main" val="16943378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gs>
            <a:gs pos="26000">
              <a:srgbClr val="453DEB"/>
            </a:gs>
            <a:gs pos="100000">
              <a:schemeClr val="accent4">
                <a:lumMod val="60000"/>
              </a:schemeClr>
            </a:gs>
          </a:gsLst>
          <a:lin ang="8100000" scaled="1"/>
          <a:tileRect/>
        </a:gradFill>
        <a:effectLst/>
      </p:bgPr>
    </p:bg>
    <p:spTree>
      <p:nvGrpSpPr>
        <p:cNvPr id="1" name=""/>
        <p:cNvGrpSpPr/>
        <p:nvPr/>
      </p:nvGrpSpPr>
      <p:grpSpPr>
        <a:xfrm>
          <a:off x="0" y="0"/>
          <a:ext cx="0" cy="0"/>
          <a:chOff x="0" y="0"/>
          <a:chExt cx="0" cy="0"/>
        </a:xfrm>
      </p:grpSpPr>
      <p:sp>
        <p:nvSpPr>
          <p:cNvPr id="14" name="Arrow: Curved Right 13">
            <a:extLst>
              <a:ext uri="{FF2B5EF4-FFF2-40B4-BE49-F238E27FC236}">
                <a16:creationId xmlns:a16="http://schemas.microsoft.com/office/drawing/2014/main" id="{8AC1DED1-FB28-5B26-C342-D7ADA58AEC25}"/>
              </a:ext>
            </a:extLst>
          </p:cNvPr>
          <p:cNvSpPr/>
          <p:nvPr/>
        </p:nvSpPr>
        <p:spPr>
          <a:xfrm>
            <a:off x="4552335" y="4925961"/>
            <a:ext cx="692728" cy="1146479"/>
          </a:xfrm>
          <a:prstGeom prst="curvedRigh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0" name="Picture 9" descr="A person and person standing in front of a blue wall&#10;&#10;AI-generated content may be incorrect.">
            <a:extLst>
              <a:ext uri="{FF2B5EF4-FFF2-40B4-BE49-F238E27FC236}">
                <a16:creationId xmlns:a16="http://schemas.microsoft.com/office/drawing/2014/main" id="{B17E3AF3-B700-02C6-8578-E7C51A34772F}"/>
              </a:ext>
            </a:extLst>
          </p:cNvPr>
          <p:cNvPicPr>
            <a:picLocks noChangeAspect="1"/>
          </p:cNvPicPr>
          <p:nvPr/>
        </p:nvPicPr>
        <p:blipFill>
          <a:blip r:embed="rId2">
            <a:extLst>
              <a:ext uri="{28A0092B-C50C-407E-A947-70E740481C1C}">
                <a14:useLocalDpi xmlns:a14="http://schemas.microsoft.com/office/drawing/2010/main" val="0"/>
              </a:ext>
            </a:extLst>
          </a:blip>
          <a:srcRect l="14031" t="12496"/>
          <a:stretch/>
        </p:blipFill>
        <p:spPr>
          <a:xfrm>
            <a:off x="5029439" y="1525189"/>
            <a:ext cx="2805612" cy="3807622"/>
          </a:xfrm>
          <a:prstGeom prst="rect">
            <a:avLst/>
          </a:prstGeom>
        </p:spPr>
      </p:pic>
      <p:sp>
        <p:nvSpPr>
          <p:cNvPr id="2" name="Title 1">
            <a:extLst>
              <a:ext uri="{FF2B5EF4-FFF2-40B4-BE49-F238E27FC236}">
                <a16:creationId xmlns:a16="http://schemas.microsoft.com/office/drawing/2014/main" id="{3D68CB55-4444-70FF-D0EB-9E5E0681DD0B}"/>
              </a:ext>
            </a:extLst>
          </p:cNvPr>
          <p:cNvSpPr>
            <a:spLocks noGrp="1"/>
          </p:cNvSpPr>
          <p:nvPr>
            <p:ph type="title"/>
          </p:nvPr>
        </p:nvSpPr>
        <p:spPr/>
        <p:txBody>
          <a:bodyPr/>
          <a:lstStyle/>
          <a:p>
            <a:pPr algn="ctr"/>
            <a:r>
              <a:rPr lang="en-US" b="1" dirty="0">
                <a:latin typeface="Arial Rounded MT Bold" panose="020F0704030504030204" pitchFamily="34" charset="0"/>
              </a:rPr>
              <a:t>Being Part of the Change</a:t>
            </a:r>
          </a:p>
        </p:txBody>
      </p:sp>
      <p:pic>
        <p:nvPicPr>
          <p:cNvPr id="5" name="Content Placeholder 4" descr="A picture containing text, green, person&#10;&#10;AI-generated content may be incorrect.">
            <a:extLst>
              <a:ext uri="{FF2B5EF4-FFF2-40B4-BE49-F238E27FC236}">
                <a16:creationId xmlns:a16="http://schemas.microsoft.com/office/drawing/2014/main" id="{758CF5FF-7400-A3DC-E01E-82980BD7FAD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698818" y="2141537"/>
            <a:ext cx="3263503" cy="4351338"/>
          </a:xfrm>
        </p:spPr>
      </p:pic>
      <p:pic>
        <p:nvPicPr>
          <p:cNvPr id="7" name="Picture 6" descr="A picture containing text, person, indoor, table&#10;&#10;AI-generated content may be incorrect.">
            <a:extLst>
              <a:ext uri="{FF2B5EF4-FFF2-40B4-BE49-F238E27FC236}">
                <a16:creationId xmlns:a16="http://schemas.microsoft.com/office/drawing/2014/main" id="{4A8C5327-8C4F-36F8-3C80-07F235A74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611" y="2354937"/>
            <a:ext cx="3132654" cy="3717503"/>
          </a:xfrm>
          <a:prstGeom prst="rect">
            <a:avLst/>
          </a:prstGeom>
        </p:spPr>
      </p:pic>
      <p:sp>
        <p:nvSpPr>
          <p:cNvPr id="8" name="TextBox 7">
            <a:extLst>
              <a:ext uri="{FF2B5EF4-FFF2-40B4-BE49-F238E27FC236}">
                <a16:creationId xmlns:a16="http://schemas.microsoft.com/office/drawing/2014/main" id="{012727A8-265B-4917-D290-37BCEBDEAA68}"/>
              </a:ext>
            </a:extLst>
          </p:cNvPr>
          <p:cNvSpPr txBox="1"/>
          <p:nvPr/>
        </p:nvSpPr>
        <p:spPr>
          <a:xfrm>
            <a:off x="9621055" y="1250152"/>
            <a:ext cx="234126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Having fun at the Rally!</a:t>
            </a:r>
          </a:p>
        </p:txBody>
      </p:sp>
      <p:sp>
        <p:nvSpPr>
          <p:cNvPr id="9" name="TextBox 8">
            <a:extLst>
              <a:ext uri="{FF2B5EF4-FFF2-40B4-BE49-F238E27FC236}">
                <a16:creationId xmlns:a16="http://schemas.microsoft.com/office/drawing/2014/main" id="{2DD6B64F-B983-B08D-6188-9D2AD7E8E78C}"/>
              </a:ext>
            </a:extLst>
          </p:cNvPr>
          <p:cNvSpPr txBox="1"/>
          <p:nvPr/>
        </p:nvSpPr>
        <p:spPr>
          <a:xfrm>
            <a:off x="536717" y="1708606"/>
            <a:ext cx="260252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Making Smashburgers for P.B.I.S. Day</a:t>
            </a:r>
          </a:p>
        </p:txBody>
      </p:sp>
      <p:pic>
        <p:nvPicPr>
          <p:cNvPr id="4" name="Picture 3" descr="Logo&#10;&#10;AI-generated content may be incorrect.">
            <a:extLst>
              <a:ext uri="{FF2B5EF4-FFF2-40B4-BE49-F238E27FC236}">
                <a16:creationId xmlns:a16="http://schemas.microsoft.com/office/drawing/2014/main" id="{8FB7C4B1-2458-DA78-AF97-805FEE17E4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693402"/>
            <a:ext cx="2347719" cy="2347719"/>
          </a:xfrm>
          <a:prstGeom prst="rect">
            <a:avLst/>
          </a:prstGeom>
        </p:spPr>
      </p:pic>
      <p:sp>
        <p:nvSpPr>
          <p:cNvPr id="11" name="TextBox 10">
            <a:extLst>
              <a:ext uri="{FF2B5EF4-FFF2-40B4-BE49-F238E27FC236}">
                <a16:creationId xmlns:a16="http://schemas.microsoft.com/office/drawing/2014/main" id="{1E7A1B64-1D64-FC3E-409B-02563CB82118}"/>
              </a:ext>
            </a:extLst>
          </p:cNvPr>
          <p:cNvSpPr txBox="1"/>
          <p:nvPr/>
        </p:nvSpPr>
        <p:spPr>
          <a:xfrm>
            <a:off x="5417574" y="5530286"/>
            <a:ext cx="3352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P.A.S.S. Officer and Vice Principal Wendy Simpson on “Dress like a student” day.</a:t>
            </a:r>
          </a:p>
        </p:txBody>
      </p:sp>
      <p:sp>
        <p:nvSpPr>
          <p:cNvPr id="13" name="Arrow: Curved Right 12">
            <a:extLst>
              <a:ext uri="{FF2B5EF4-FFF2-40B4-BE49-F238E27FC236}">
                <a16:creationId xmlns:a16="http://schemas.microsoft.com/office/drawing/2014/main" id="{C819DD05-7622-08A1-57DB-E9575FCBAF3E}"/>
              </a:ext>
            </a:extLst>
          </p:cNvPr>
          <p:cNvSpPr/>
          <p:nvPr/>
        </p:nvSpPr>
        <p:spPr>
          <a:xfrm>
            <a:off x="186813" y="2467897"/>
            <a:ext cx="962798" cy="727587"/>
          </a:xfrm>
          <a:prstGeom prst="curvedRigh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 name="Arrow: Curved Right 14">
            <a:extLst>
              <a:ext uri="{FF2B5EF4-FFF2-40B4-BE49-F238E27FC236}">
                <a16:creationId xmlns:a16="http://schemas.microsoft.com/office/drawing/2014/main" id="{30DDF30F-1BF8-E583-B5FE-AF054F5C1D84}"/>
              </a:ext>
            </a:extLst>
          </p:cNvPr>
          <p:cNvSpPr/>
          <p:nvPr/>
        </p:nvSpPr>
        <p:spPr>
          <a:xfrm>
            <a:off x="8367252" y="1415845"/>
            <a:ext cx="1179871" cy="1325563"/>
          </a:xfrm>
          <a:prstGeom prst="curvedRigh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268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B280DA-701C-C9DB-FCB2-60A874A91A77}"/>
              </a:ext>
            </a:extLst>
          </p:cNvPr>
          <p:cNvSpPr txBox="1"/>
          <p:nvPr/>
        </p:nvSpPr>
        <p:spPr>
          <a:xfrm>
            <a:off x="943424" y="1314432"/>
            <a:ext cx="10305152" cy="5410712"/>
          </a:xfrm>
          <a:prstGeom prst="rect">
            <a:avLst/>
          </a:prstGeom>
          <a:noFill/>
        </p:spPr>
        <p:txBody>
          <a:bodyPr wrap="square">
            <a:spAutoFit/>
          </a:bodyPr>
          <a:lstStyle/>
          <a:p>
            <a:pPr marL="342900" marR="0" lvl="0" indent="-342900" algn="l" defTabSz="457200" rtl="0" eaLnBrk="1" fontAlgn="auto" latinLnBrk="0" hangingPunct="1">
              <a:lnSpc>
                <a:spcPct val="100000"/>
              </a:lnSpc>
              <a:spcBef>
                <a:spcPct val="20000"/>
              </a:spcBef>
              <a:spcAft>
                <a:spcPts val="600"/>
              </a:spcAft>
              <a:buClr>
                <a:srgbClr val="EB8F22">
                  <a:lumMod val="75000"/>
                </a:srgbClr>
              </a:buClr>
              <a:buSzPct val="145000"/>
              <a:buFont typeface="Arial" panose="020B0604020202020204" pitchFamily="34" charset="0"/>
              <a:buChar char="•"/>
              <a:tabLst/>
              <a:defRPr/>
            </a:pPr>
            <a:r>
              <a:rPr kumimoji="0" 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Book" panose="020B0503020102020204" pitchFamily="34" charset="0"/>
                <a:cs typeface="Calibri" panose="020F0502020204030204" pitchFamily="34" charset="0"/>
              </a:rPr>
              <a:t>In 1990, the P.A.S.S. Program collaborated with the Yuba County Office of Education and placed a probation officer at Thomas E. Mathews Community School.  </a:t>
            </a:r>
          </a:p>
          <a:p>
            <a:pPr marR="0" lvl="0" algn="l" defTabSz="457200" rtl="0" eaLnBrk="1" fontAlgn="auto" latinLnBrk="0" hangingPunct="1">
              <a:lnSpc>
                <a:spcPct val="100000"/>
              </a:lnSpc>
              <a:spcBef>
                <a:spcPct val="20000"/>
              </a:spcBef>
              <a:spcAft>
                <a:spcPts val="600"/>
              </a:spcAft>
              <a:buClr>
                <a:srgbClr val="EB8F22">
                  <a:lumMod val="75000"/>
                </a:srgbClr>
              </a:buClr>
              <a:buSzPct val="145000"/>
              <a:tabLst/>
              <a:defRPr/>
            </a:pPr>
            <a:endParaRPr kumimoji="0" 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Book" panose="020B0503020102020204" pitchFamily="34" charset="0"/>
              <a:cs typeface="Calibri" panose="020F0502020204030204" pitchFamily="34" charset="0"/>
            </a:endParaRPr>
          </a:p>
          <a:p>
            <a:pPr marL="342900" marR="0" lvl="0" indent="-342900" algn="l" defTabSz="457200" rtl="0" eaLnBrk="1" fontAlgn="auto" latinLnBrk="0" hangingPunct="1">
              <a:lnSpc>
                <a:spcPct val="100000"/>
              </a:lnSpc>
              <a:spcBef>
                <a:spcPct val="20000"/>
              </a:spcBef>
              <a:spcAft>
                <a:spcPts val="600"/>
              </a:spcAft>
              <a:buClr>
                <a:srgbClr val="EB8F22">
                  <a:lumMod val="75000"/>
                </a:srgbClr>
              </a:buClr>
              <a:buSzPct val="145000"/>
              <a:buFont typeface="Arial" panose="020B0604020202020204" pitchFamily="34" charset="0"/>
              <a:buChar char="•"/>
              <a:tabLst/>
              <a:defRPr/>
            </a:pPr>
            <a:r>
              <a:rPr kumimoji="0" 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Book" panose="020B0503020102020204" pitchFamily="34" charset="0"/>
                <a:cs typeface="Calibri" panose="020F0502020204030204" pitchFamily="34" charset="0"/>
              </a:rPr>
              <a:t>In 2022, Wheatland Union High School District collaborated with the P.A.S.S. Program to assign a probation officer at Wheatland Union High School. The primary goal of the program has been to counteract factors interfering with student learning and performance with a comprehensive and multifaceted approach, based on interventions facilitated by law enforcement personnel. </a:t>
            </a:r>
          </a:p>
          <a:p>
            <a:pPr marL="342900" marR="0" lvl="0" indent="-342900" algn="l" defTabSz="457200" rtl="0" eaLnBrk="1" fontAlgn="auto" latinLnBrk="0" hangingPunct="1">
              <a:lnSpc>
                <a:spcPct val="100000"/>
              </a:lnSpc>
              <a:spcBef>
                <a:spcPct val="20000"/>
              </a:spcBef>
              <a:spcAft>
                <a:spcPts val="600"/>
              </a:spcAft>
              <a:buClr>
                <a:srgbClr val="EB8F22">
                  <a:lumMod val="75000"/>
                </a:srgbClr>
              </a:buClr>
              <a:buSzPct val="145000"/>
              <a:buFont typeface="Arial" panose="020B0604020202020204" pitchFamily="34" charset="0"/>
              <a:buChar char="•"/>
              <a:tabLst/>
              <a:defRPr/>
            </a:pPr>
            <a:endParaRPr lang="en-US" sz="2200" b="1" dirty="0">
              <a:solidFill>
                <a:prstClr val="white"/>
              </a:solidFill>
              <a:effectLst>
                <a:outerShdw blurRad="38100" dist="38100" dir="2700000" algn="tl">
                  <a:srgbClr val="000000">
                    <a:alpha val="43137"/>
                  </a:srgbClr>
                </a:outerShdw>
              </a:effectLst>
              <a:latin typeface="Franklin Gothic Book" panose="020B0503020102020204" pitchFamily="34" charset="0"/>
              <a:cs typeface="Calibri" panose="020F0502020204030204" pitchFamily="34" charset="0"/>
            </a:endParaRPr>
          </a:p>
          <a:p>
            <a:pPr marL="342900" marR="0" lvl="0" indent="-342900" algn="l" defTabSz="457200" rtl="0" eaLnBrk="1" fontAlgn="auto" latinLnBrk="0" hangingPunct="1">
              <a:lnSpc>
                <a:spcPct val="100000"/>
              </a:lnSpc>
              <a:spcBef>
                <a:spcPct val="20000"/>
              </a:spcBef>
              <a:spcAft>
                <a:spcPts val="600"/>
              </a:spcAft>
              <a:buClr>
                <a:srgbClr val="EB8F22">
                  <a:lumMod val="75000"/>
                </a:srgbClr>
              </a:buClr>
              <a:buSzPct val="145000"/>
              <a:buFont typeface="Arial" panose="020B0604020202020204" pitchFamily="34" charset="0"/>
              <a:buChar char="•"/>
              <a:tabLst/>
              <a:defRPr/>
            </a:pPr>
            <a:r>
              <a:rPr kumimoji="0" 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Book" panose="020B0503020102020204" pitchFamily="34" charset="0"/>
                <a:cs typeface="Calibri" panose="020F0502020204030204" pitchFamily="34" charset="0"/>
              </a:rPr>
              <a:t>In 2023, the “South County </a:t>
            </a:r>
            <a:r>
              <a:rPr kumimoji="0" lang="en-US" sz="2200" b="1" i="0" u="none" strike="noStrike" kern="1200" cap="none" spc="0" normalizeH="0" baseline="0" noProof="0" dirty="0">
                <a:ln>
                  <a:noFill/>
                </a:ln>
                <a:solidFill>
                  <a:srgbClr val="FFCF47"/>
                </a:solidFill>
                <a:effectLst>
                  <a:outerShdw blurRad="38100" dist="38100" dir="2700000" algn="tl">
                    <a:srgbClr val="000000">
                      <a:alpha val="43137"/>
                    </a:srgbClr>
                  </a:outerShdw>
                </a:effectLst>
                <a:uLnTx/>
                <a:uFillTx/>
                <a:latin typeface="Franklin Gothic Book" panose="020B0503020102020204" pitchFamily="34" charset="0"/>
                <a:cs typeface="Calibri" panose="020F0502020204030204" pitchFamily="34" charset="0"/>
              </a:rPr>
              <a:t>S</a:t>
            </a:r>
            <a:r>
              <a:rPr kumimoji="0" 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Book" panose="020B0503020102020204" pitchFamily="34" charset="0"/>
                <a:cs typeface="Calibri" panose="020F0502020204030204" pitchFamily="34" charset="0"/>
              </a:rPr>
              <a:t>chool </a:t>
            </a:r>
            <a:r>
              <a:rPr kumimoji="0" lang="en-US" sz="2200" b="1" i="0" u="none" strike="noStrike" kern="1200" cap="none" spc="0" normalizeH="0" baseline="0" noProof="0" dirty="0">
                <a:ln>
                  <a:noFill/>
                </a:ln>
                <a:solidFill>
                  <a:srgbClr val="FFCF47"/>
                </a:solidFill>
                <a:effectLst>
                  <a:outerShdw blurRad="38100" dist="38100" dir="2700000" algn="tl">
                    <a:srgbClr val="000000">
                      <a:alpha val="43137"/>
                    </a:srgbClr>
                  </a:outerShdw>
                </a:effectLst>
                <a:uLnTx/>
                <a:uFillTx/>
                <a:latin typeface="Franklin Gothic Book" panose="020B0503020102020204" pitchFamily="34" charset="0"/>
                <a:cs typeface="Calibri" panose="020F0502020204030204" pitchFamily="34" charset="0"/>
              </a:rPr>
              <a:t>A</a:t>
            </a:r>
            <a:r>
              <a:rPr kumimoji="0" 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Book" panose="020B0503020102020204" pitchFamily="34" charset="0"/>
                <a:cs typeface="Calibri" panose="020F0502020204030204" pitchFamily="34" charset="0"/>
              </a:rPr>
              <a:t>ttendance </a:t>
            </a:r>
            <a:r>
              <a:rPr kumimoji="0" lang="en-US" sz="2200" b="1" i="0" u="none" strike="noStrike" kern="1200" cap="none" spc="0" normalizeH="0" baseline="0" noProof="0" dirty="0">
                <a:ln>
                  <a:noFill/>
                </a:ln>
                <a:solidFill>
                  <a:srgbClr val="FFCF47"/>
                </a:solidFill>
                <a:effectLst>
                  <a:outerShdw blurRad="38100" dist="38100" dir="2700000" algn="tl">
                    <a:srgbClr val="000000">
                      <a:alpha val="43137"/>
                    </a:srgbClr>
                  </a:outerShdw>
                </a:effectLst>
                <a:uLnTx/>
                <a:uFillTx/>
                <a:latin typeface="Franklin Gothic Book" panose="020B0503020102020204" pitchFamily="34" charset="0"/>
                <a:cs typeface="Calibri" panose="020F0502020204030204" pitchFamily="34" charset="0"/>
              </a:rPr>
              <a:t>R</a:t>
            </a:r>
            <a:r>
              <a:rPr kumimoji="0" 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Book" panose="020B0503020102020204" pitchFamily="34" charset="0"/>
                <a:cs typeface="Calibri" panose="020F0502020204030204" pitchFamily="34" charset="0"/>
              </a:rPr>
              <a:t>eview </a:t>
            </a:r>
            <a:r>
              <a:rPr kumimoji="0" lang="en-US" sz="2200" b="1" i="0" u="none" strike="noStrike" kern="1200" cap="none" spc="0" normalizeH="0" baseline="0" noProof="0" dirty="0">
                <a:ln>
                  <a:noFill/>
                </a:ln>
                <a:solidFill>
                  <a:srgbClr val="FFCF47"/>
                </a:solidFill>
                <a:effectLst>
                  <a:outerShdw blurRad="38100" dist="38100" dir="2700000" algn="tl">
                    <a:srgbClr val="000000">
                      <a:alpha val="43137"/>
                    </a:srgbClr>
                  </a:outerShdw>
                </a:effectLst>
                <a:uLnTx/>
                <a:uFillTx/>
                <a:latin typeface="Franklin Gothic Book" panose="020B0503020102020204" pitchFamily="34" charset="0"/>
                <a:cs typeface="Calibri" panose="020F0502020204030204" pitchFamily="34" charset="0"/>
              </a:rPr>
              <a:t>B</a:t>
            </a:r>
            <a:r>
              <a:rPr kumimoji="0" 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Book" panose="020B0503020102020204" pitchFamily="34" charset="0"/>
                <a:cs typeface="Calibri" panose="020F0502020204030204" pitchFamily="34" charset="0"/>
              </a:rPr>
              <a:t>oard (</a:t>
            </a:r>
            <a:r>
              <a:rPr kumimoji="0" lang="en-US" sz="2200" b="1" i="0" u="none" strike="noStrike" kern="1200" cap="none" spc="0" normalizeH="0" baseline="0" noProof="0" dirty="0">
                <a:ln>
                  <a:noFill/>
                </a:ln>
                <a:solidFill>
                  <a:srgbClr val="FFCF47"/>
                </a:solidFill>
                <a:effectLst>
                  <a:outerShdw blurRad="38100" dist="38100" dir="2700000" algn="tl">
                    <a:srgbClr val="000000">
                      <a:alpha val="43137"/>
                    </a:srgbClr>
                  </a:outerShdw>
                </a:effectLst>
                <a:uLnTx/>
                <a:uFillTx/>
                <a:latin typeface="Franklin Gothic Book" panose="020B0503020102020204" pitchFamily="34" charset="0"/>
                <a:cs typeface="Calibri" panose="020F0502020204030204" pitchFamily="34" charset="0"/>
              </a:rPr>
              <a:t>SARB</a:t>
            </a:r>
            <a:r>
              <a:rPr kumimoji="0" 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Book" panose="020B0503020102020204" pitchFamily="34" charset="0"/>
                <a:cs typeface="Calibri" panose="020F0502020204030204" pitchFamily="34" charset="0"/>
              </a:rPr>
              <a:t>)” was</a:t>
            </a:r>
            <a:r>
              <a:rPr lang="en-US" sz="2200" b="1" dirty="0">
                <a:solidFill>
                  <a:prstClr val="white"/>
                </a:solidFill>
                <a:effectLst>
                  <a:outerShdw blurRad="38100" dist="38100" dir="2700000" algn="tl">
                    <a:srgbClr val="000000">
                      <a:alpha val="43137"/>
                    </a:srgbClr>
                  </a:outerShdw>
                </a:effectLst>
                <a:latin typeface="Franklin Gothic Book" panose="020B0503020102020204" pitchFamily="34" charset="0"/>
                <a:cs typeface="Calibri" panose="020F0502020204030204" pitchFamily="34" charset="0"/>
              </a:rPr>
              <a:t> created. The Yuba County Probation Truancy Program collaborated with our South County partners, to assist the Wheatland Elementary School District, Plumas Lake School District, and the Wheatland Union High School District.</a:t>
            </a:r>
            <a:endParaRPr kumimoji="0" 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Book" panose="020B050302010202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96F47378-3EA4-A654-E992-B122DAB018E2}"/>
              </a:ext>
            </a:extLst>
          </p:cNvPr>
          <p:cNvSpPr txBox="1"/>
          <p:nvPr/>
        </p:nvSpPr>
        <p:spPr>
          <a:xfrm>
            <a:off x="3957519" y="401545"/>
            <a:ext cx="4490519"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3175" cmpd="sng">
                  <a:noFill/>
                </a:ln>
                <a:solidFill>
                  <a:srgbClr val="FFC000"/>
                </a:solidFill>
                <a:uLnTx/>
                <a:uFillTx/>
                <a:latin typeface="Ink Free" panose="03080402000500000000" pitchFamily="66" charset="0"/>
                <a:cs typeface="Calibri" panose="020F0502020204030204" pitchFamily="34" charset="0"/>
              </a:rPr>
              <a:t>INTRODUCTION</a:t>
            </a:r>
            <a:endParaRPr kumimoji="0" lang="en-US" sz="1800" b="1" i="0" u="none" strike="noStrike" kern="1200" cap="none" spc="0" normalizeH="0" baseline="0" noProof="0" dirty="0">
              <a:ln>
                <a:noFill/>
              </a:ln>
              <a:solidFill>
                <a:srgbClr val="FFC000"/>
              </a:solidFill>
              <a:uLnTx/>
              <a:uFillTx/>
              <a:latin typeface="Ink Free" panose="03080402000500000000" pitchFamily="66" charset="0"/>
            </a:endParaRPr>
          </a:p>
        </p:txBody>
      </p:sp>
      <p:pic>
        <p:nvPicPr>
          <p:cNvPr id="2" name="Picture 1" descr="A picture containing text, sign, queen&#10;&#10;AI-generated content may be incorrect.">
            <a:extLst>
              <a:ext uri="{FF2B5EF4-FFF2-40B4-BE49-F238E27FC236}">
                <a16:creationId xmlns:a16="http://schemas.microsoft.com/office/drawing/2014/main" id="{6FF1EAB5-0C93-88B2-6417-69BF35F41216}"/>
              </a:ext>
            </a:extLst>
          </p:cNvPr>
          <p:cNvPicPr>
            <a:picLocks noChangeAspect="1"/>
          </p:cNvPicPr>
          <p:nvPr/>
        </p:nvPicPr>
        <p:blipFill>
          <a:blip r:embed="rId2"/>
          <a:stretch>
            <a:fillRect/>
          </a:stretch>
        </p:blipFill>
        <p:spPr>
          <a:xfrm>
            <a:off x="11013710" y="5753934"/>
            <a:ext cx="1072011" cy="1049354"/>
          </a:xfrm>
          <a:prstGeom prst="rect">
            <a:avLst/>
          </a:prstGeom>
        </p:spPr>
      </p:pic>
    </p:spTree>
    <p:extLst>
      <p:ext uri="{BB962C8B-B14F-4D97-AF65-F5344CB8AC3E}">
        <p14:creationId xmlns:p14="http://schemas.microsoft.com/office/powerpoint/2010/main" val="4014849304"/>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Logo&#10;&#10;AI-generated content may be incorrect.">
            <a:extLst>
              <a:ext uri="{FF2B5EF4-FFF2-40B4-BE49-F238E27FC236}">
                <a16:creationId xmlns:a16="http://schemas.microsoft.com/office/drawing/2014/main" id="{177BACEB-5566-6D90-2068-D8B589ADC5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6049" y="117746"/>
            <a:ext cx="5085217" cy="2011603"/>
          </a:xfrm>
          <a:prstGeom prst="rect">
            <a:avLst/>
          </a:prstGeom>
        </p:spPr>
      </p:pic>
      <p:sp>
        <p:nvSpPr>
          <p:cNvPr id="2" name="Title 1">
            <a:extLst>
              <a:ext uri="{FF2B5EF4-FFF2-40B4-BE49-F238E27FC236}">
                <a16:creationId xmlns:a16="http://schemas.microsoft.com/office/drawing/2014/main" id="{5F873336-BD89-F209-7A2F-C2C0889C815C}"/>
              </a:ext>
            </a:extLst>
          </p:cNvPr>
          <p:cNvSpPr>
            <a:spLocks noGrp="1"/>
          </p:cNvSpPr>
          <p:nvPr>
            <p:ph type="title"/>
          </p:nvPr>
        </p:nvSpPr>
        <p:spPr/>
        <p:txBody>
          <a:bodyPr/>
          <a:lstStyle/>
          <a:p>
            <a:r>
              <a:rPr lang="en-US" b="1" dirty="0">
                <a:latin typeface="Arial Rounded MT Bold" panose="020F0704030504030204" pitchFamily="34" charset="0"/>
              </a:rPr>
              <a:t>Appreciation</a:t>
            </a:r>
          </a:p>
        </p:txBody>
      </p:sp>
      <p:pic>
        <p:nvPicPr>
          <p:cNvPr id="7" name="Content Placeholder 6" descr="A person and person posing for a picture&#10;&#10;AI-generated content may be incorrect.">
            <a:extLst>
              <a:ext uri="{FF2B5EF4-FFF2-40B4-BE49-F238E27FC236}">
                <a16:creationId xmlns:a16="http://schemas.microsoft.com/office/drawing/2014/main" id="{54920AB9-929F-EC7F-0C82-F144288D7D7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11353800" y="6182717"/>
            <a:ext cx="46038" cy="34528"/>
          </a:xfrm>
        </p:spPr>
      </p:pic>
      <p:sp>
        <p:nvSpPr>
          <p:cNvPr id="4" name="Double Wave 3">
            <a:extLst>
              <a:ext uri="{FF2B5EF4-FFF2-40B4-BE49-F238E27FC236}">
                <a16:creationId xmlns:a16="http://schemas.microsoft.com/office/drawing/2014/main" id="{DE4686CE-0888-1585-5D0F-15D42F50F82F}"/>
              </a:ext>
            </a:extLst>
          </p:cNvPr>
          <p:cNvSpPr/>
          <p:nvPr/>
        </p:nvSpPr>
        <p:spPr>
          <a:xfrm>
            <a:off x="2831688" y="1597281"/>
            <a:ext cx="9212827" cy="5062743"/>
          </a:xfrm>
          <a:prstGeom prst="doubleWav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77AF3933-91B2-B19E-5E13-7B8FF19982E1}"/>
              </a:ext>
            </a:extLst>
          </p:cNvPr>
          <p:cNvSpPr txBox="1"/>
          <p:nvPr/>
        </p:nvSpPr>
        <p:spPr>
          <a:xfrm>
            <a:off x="3519949" y="2214781"/>
            <a:ext cx="8357419" cy="42780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I have been associated with PASS Officer Jarred McCumber since 2023, when we first served together on the PBIS Tier 1 Team. From the beginning, I’ve known Jarred to be deeply empathetic to the needs of his students. This past school year, I’ve had the opportunity to work more closely with him after transitioning from teacher to Assistant Principal. In this new capacity, I’ve been consistently impressed by the way Jarred interacts with students—his presence is both meaningful and impactful, and I’ve learned a great deal from collaborating with him.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Jarred’s interactions with students are always respectful and varied. He engages with students informally throughout the day—checking in, offering fist bumps, sharing a smile, or giving a quick word of encouragement. He’s also the first to volunteer for fun and community-building activities, whether it’s taking a pie to the face, chaperoning a dance, or helping out at athletic events. His willingness to show up in these ways makes him approachable to students and staff alike. It has been both a pleasure and an honor to work alongside Jarred this year as we’ve worked to improve student safety and school culture at Wheatland Union High School.  -Heather Sherk, Assistant Principal </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br>
            <a:endPar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9" name="Picture 8" descr="A person and person posing for a picture&#10;&#10;AI-generated content may be incorrect.">
            <a:extLst>
              <a:ext uri="{FF2B5EF4-FFF2-40B4-BE49-F238E27FC236}">
                <a16:creationId xmlns:a16="http://schemas.microsoft.com/office/drawing/2014/main" id="{BBD9C063-4FE3-CCD9-521C-F8F5657E1DA6}"/>
              </a:ext>
            </a:extLst>
          </p:cNvPr>
          <p:cNvPicPr>
            <a:picLocks noChangeAspect="1"/>
          </p:cNvPicPr>
          <p:nvPr/>
        </p:nvPicPr>
        <p:blipFill>
          <a:blip r:embed="rId4">
            <a:extLst>
              <a:ext uri="{28A0092B-C50C-407E-A947-70E740481C1C}">
                <a14:useLocalDpi xmlns:a14="http://schemas.microsoft.com/office/drawing/2010/main" val="0"/>
              </a:ext>
            </a:extLst>
          </a:blip>
          <a:srcRect l="19453" t="6033" r="5995" b="6042"/>
          <a:stretch/>
        </p:blipFill>
        <p:spPr>
          <a:xfrm rot="5400000">
            <a:off x="-96797" y="2580036"/>
            <a:ext cx="3998605" cy="3097231"/>
          </a:xfrm>
          <a:prstGeom prst="rect">
            <a:avLst/>
          </a:prstGeom>
        </p:spPr>
      </p:pic>
      <p:pic>
        <p:nvPicPr>
          <p:cNvPr id="3" name="Picture 2" descr="Logo&#10;&#10;AI-generated content may be incorrect.">
            <a:extLst>
              <a:ext uri="{FF2B5EF4-FFF2-40B4-BE49-F238E27FC236}">
                <a16:creationId xmlns:a16="http://schemas.microsoft.com/office/drawing/2014/main" id="{A95CE6E4-481E-D59F-AFF5-25DB6C26AB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220" y="5750805"/>
            <a:ext cx="1194210" cy="1194210"/>
          </a:xfrm>
          <a:prstGeom prst="rect">
            <a:avLst/>
          </a:prstGeom>
        </p:spPr>
      </p:pic>
    </p:spTree>
    <p:extLst>
      <p:ext uri="{BB962C8B-B14F-4D97-AF65-F5344CB8AC3E}">
        <p14:creationId xmlns:p14="http://schemas.microsoft.com/office/powerpoint/2010/main" val="2813931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79500">
              <a:srgbClr val="FAC860"/>
            </a:gs>
            <a:gs pos="17000">
              <a:schemeClr val="tx1"/>
            </a:gs>
            <a:gs pos="79000">
              <a:schemeClr val="accent1"/>
            </a:gs>
            <a:gs pos="53000">
              <a:schemeClr val="accent1">
                <a:lumMod val="45000"/>
                <a:lumOff val="55000"/>
              </a:schemeClr>
            </a:gs>
            <a:gs pos="32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1" name="Subtitle 10">
            <a:extLst>
              <a:ext uri="{FF2B5EF4-FFF2-40B4-BE49-F238E27FC236}">
                <a16:creationId xmlns:a16="http://schemas.microsoft.com/office/drawing/2014/main" id="{5C630DD8-ABA8-DB4D-E842-0B6A9C4C3FF7}"/>
              </a:ext>
            </a:extLst>
          </p:cNvPr>
          <p:cNvSpPr>
            <a:spLocks noGrp="1"/>
          </p:cNvSpPr>
          <p:nvPr>
            <p:ph type="subTitle" idx="1"/>
          </p:nvPr>
        </p:nvSpPr>
        <p:spPr>
          <a:xfrm>
            <a:off x="1088048" y="5729991"/>
            <a:ext cx="10318418" cy="742279"/>
          </a:xfrm>
        </p:spPr>
        <p:txBody>
          <a:bodyPr>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Rob Gregor– Superintendent</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Bobby Abold- Assistant Superintendent</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Sherry Fortner – Principal</a:t>
            </a:r>
          </a:p>
          <a:p>
            <a:pPr marL="0" marR="0" lvl="0" indent="0" defTabSz="914400" rtl="0" eaLnBrk="1" fontAlgn="auto" latinLnBrk="0" hangingPunct="1">
              <a:lnSpc>
                <a:spcPct val="100000"/>
              </a:lnSpc>
              <a:spcBef>
                <a:spcPts val="0"/>
              </a:spcBef>
              <a:spcAft>
                <a:spcPts val="0"/>
              </a:spcAft>
              <a:buClrTx/>
              <a:buSzTx/>
              <a:buFontTx/>
              <a:buNone/>
              <a:tabLst/>
              <a:defRPr/>
            </a:pPr>
            <a:r>
              <a:rPr lang="en-US" sz="1600" b="1" cap="none" dirty="0">
                <a:solidFill>
                  <a:schemeClr val="tx1"/>
                </a:solidFill>
                <a:latin typeface="Times New Roman" panose="02020603050405020304" pitchFamily="18" charset="0"/>
                <a:cs typeface="Times New Roman" panose="02020603050405020304" pitchFamily="18" charset="0"/>
                <a:sym typeface="Arial"/>
              </a:rPr>
              <a:t>PASS Officer- Benny Castillo </a:t>
            </a:r>
            <a:endParaRPr kumimoji="0" lang="en-US" sz="16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6" name="Picture 5">
            <a:extLst>
              <a:ext uri="{FF2B5EF4-FFF2-40B4-BE49-F238E27FC236}">
                <a16:creationId xmlns:a16="http://schemas.microsoft.com/office/drawing/2014/main" id="{9019E067-DA3F-4D61-9F2C-30D3B173C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375" y="4772482"/>
            <a:ext cx="1832685" cy="1171241"/>
          </a:xfrm>
          <a:prstGeom prst="rect">
            <a:avLst/>
          </a:prstGeom>
        </p:spPr>
      </p:pic>
      <p:sp>
        <p:nvSpPr>
          <p:cNvPr id="9" name="TextBox 8">
            <a:extLst>
              <a:ext uri="{FF2B5EF4-FFF2-40B4-BE49-F238E27FC236}">
                <a16:creationId xmlns:a16="http://schemas.microsoft.com/office/drawing/2014/main" id="{186B80AC-847F-3C22-2428-40D8E64C8786}"/>
              </a:ext>
            </a:extLst>
          </p:cNvPr>
          <p:cNvSpPr txBox="1"/>
          <p:nvPr/>
        </p:nvSpPr>
        <p:spPr>
          <a:xfrm>
            <a:off x="3199257" y="5114449"/>
            <a:ext cx="6096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Yuba County Office of Education </a:t>
            </a:r>
          </a:p>
        </p:txBody>
      </p:sp>
      <p:sp>
        <p:nvSpPr>
          <p:cNvPr id="10" name="Rectangle 9">
            <a:extLst>
              <a:ext uri="{FF2B5EF4-FFF2-40B4-BE49-F238E27FC236}">
                <a16:creationId xmlns:a16="http://schemas.microsoft.com/office/drawing/2014/main" id="{FDA4B3D1-0092-8214-86D2-880F9B2EF8EC}"/>
              </a:ext>
            </a:extLst>
          </p:cNvPr>
          <p:cNvSpPr/>
          <p:nvPr/>
        </p:nvSpPr>
        <p:spPr>
          <a:xfrm>
            <a:off x="952928" y="5678057"/>
            <a:ext cx="1832685" cy="914400"/>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sym typeface="Arial"/>
              </a:rPr>
              <a:t>Enrollment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Calibri" panose="020F0502020204030204"/>
                <a:ea typeface="+mn-ea"/>
                <a:cs typeface="+mn-cs"/>
                <a:sym typeface="Arial"/>
              </a:rPr>
              <a:t>49</a:t>
            </a:r>
          </a:p>
        </p:txBody>
      </p:sp>
      <p:pic>
        <p:nvPicPr>
          <p:cNvPr id="14" name="Picture 13">
            <a:extLst>
              <a:ext uri="{FF2B5EF4-FFF2-40B4-BE49-F238E27FC236}">
                <a16:creationId xmlns:a16="http://schemas.microsoft.com/office/drawing/2014/main" id="{4DB95434-7A33-5139-60D1-6842822184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4679" y="1706363"/>
            <a:ext cx="6096000" cy="3066595"/>
          </a:xfrm>
          <a:prstGeom prst="rect">
            <a:avLst/>
          </a:prstGeom>
          <a:ln w="19050">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5" name="Picture 14">
            <a:extLst>
              <a:ext uri="{FF2B5EF4-FFF2-40B4-BE49-F238E27FC236}">
                <a16:creationId xmlns:a16="http://schemas.microsoft.com/office/drawing/2014/main" id="{7E7B649C-01BB-37E9-832C-5B78CD5241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2936" y="4655402"/>
            <a:ext cx="1832685" cy="1171241"/>
          </a:xfrm>
          <a:prstGeom prst="rect">
            <a:avLst/>
          </a:prstGeom>
        </p:spPr>
      </p:pic>
      <p:sp>
        <p:nvSpPr>
          <p:cNvPr id="16" name="Rectangle 15">
            <a:extLst>
              <a:ext uri="{FF2B5EF4-FFF2-40B4-BE49-F238E27FC236}">
                <a16:creationId xmlns:a16="http://schemas.microsoft.com/office/drawing/2014/main" id="{863DCA3F-B952-D999-4A83-59F63E15E6D9}"/>
              </a:ext>
            </a:extLst>
          </p:cNvPr>
          <p:cNvSpPr/>
          <p:nvPr/>
        </p:nvSpPr>
        <p:spPr>
          <a:xfrm>
            <a:off x="9920737" y="5567272"/>
            <a:ext cx="1832685" cy="914400"/>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sym typeface="Arial"/>
              </a:rPr>
              <a:t>Established in 1990</a:t>
            </a:r>
          </a:p>
        </p:txBody>
      </p:sp>
    </p:spTree>
    <p:extLst>
      <p:ext uri="{BB962C8B-B14F-4D97-AF65-F5344CB8AC3E}">
        <p14:creationId xmlns:p14="http://schemas.microsoft.com/office/powerpoint/2010/main" val="19570173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gradFill>
          <a:gsLst>
            <a:gs pos="79500">
              <a:srgbClr val="FAC860"/>
            </a:gs>
            <a:gs pos="20000">
              <a:schemeClr val="tx1"/>
            </a:gs>
            <a:gs pos="62000">
              <a:schemeClr val="accent1"/>
            </a:gs>
            <a:gs pos="53000">
              <a:schemeClr val="accent1">
                <a:lumMod val="45000"/>
                <a:lumOff val="55000"/>
              </a:schemeClr>
            </a:gs>
            <a:gs pos="32000">
              <a:schemeClr val="bg2"/>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97BDE5-A8BD-4286-8221-21664A41BD79}"/>
              </a:ext>
            </a:extLst>
          </p:cNvPr>
          <p:cNvSpPr>
            <a:spLocks noGrp="1"/>
          </p:cNvSpPr>
          <p:nvPr>
            <p:ph idx="1"/>
          </p:nvPr>
        </p:nvSpPr>
        <p:spPr>
          <a:xfrm>
            <a:off x="590550" y="1502574"/>
            <a:ext cx="10523379" cy="3593591"/>
          </a:xfrm>
        </p:spPr>
        <p:txBody>
          <a:bodyPr/>
          <a:lstStyle/>
          <a:p>
            <a:pPr marL="0" indent="0" algn="just">
              <a:buNone/>
            </a:pPr>
            <a:r>
              <a:rPr lang="en-US" sz="28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Our</a:t>
            </a:r>
            <a:r>
              <a:rPr lang="en-US"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Mission</a:t>
            </a:r>
            <a:r>
              <a:rPr lang="en-US"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 to provide students with individualized learning plans to enhance their academic, behavioral, and social emotional needs.  Students discover multiple pathways for college and career readiness as they meet their personal goals.  </a:t>
            </a:r>
          </a:p>
        </p:txBody>
      </p:sp>
      <p:sp>
        <p:nvSpPr>
          <p:cNvPr id="4" name="TextBox 3">
            <a:extLst>
              <a:ext uri="{FF2B5EF4-FFF2-40B4-BE49-F238E27FC236}">
                <a16:creationId xmlns:a16="http://schemas.microsoft.com/office/drawing/2014/main" id="{61175941-86AF-AEC6-86BE-185FC6A90A68}"/>
              </a:ext>
            </a:extLst>
          </p:cNvPr>
          <p:cNvSpPr txBox="1"/>
          <p:nvPr/>
        </p:nvSpPr>
        <p:spPr>
          <a:xfrm>
            <a:off x="409575" y="408696"/>
            <a:ext cx="4667250"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8B323"/>
                </a:solidFill>
                <a:effectLst>
                  <a:outerShdw blurRad="38100" dist="38100" dir="2700000" algn="tl">
                    <a:srgbClr val="000000">
                      <a:alpha val="43137"/>
                    </a:srgbClr>
                  </a:outerShdw>
                </a:effectLst>
                <a:uLnTx/>
                <a:uFillTx/>
                <a:latin typeface="Baskerville Old Face" panose="02020602080505020303" pitchFamily="18" charset="0"/>
                <a:ea typeface="+mn-ea"/>
                <a:cs typeface="+mn-cs"/>
              </a:rPr>
              <a:t>Mission Statement</a:t>
            </a:r>
          </a:p>
        </p:txBody>
      </p:sp>
      <p:sp>
        <p:nvSpPr>
          <p:cNvPr id="5" name="TextBox 4">
            <a:extLst>
              <a:ext uri="{FF2B5EF4-FFF2-40B4-BE49-F238E27FC236}">
                <a16:creationId xmlns:a16="http://schemas.microsoft.com/office/drawing/2014/main" id="{F61FC40A-1D3F-0718-98E2-22A8EECC811E}"/>
              </a:ext>
            </a:extLst>
          </p:cNvPr>
          <p:cNvSpPr txBox="1"/>
          <p:nvPr/>
        </p:nvSpPr>
        <p:spPr>
          <a:xfrm>
            <a:off x="761043" y="3717760"/>
            <a:ext cx="2863141"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Baskerville Old Face" panose="02020602080505020303" pitchFamily="18" charset="0"/>
                <a:ea typeface="+mn-ea"/>
                <a:cs typeface="+mn-cs"/>
              </a:rPr>
              <a:t>GOALS</a:t>
            </a:r>
          </a:p>
        </p:txBody>
      </p:sp>
      <p:sp>
        <p:nvSpPr>
          <p:cNvPr id="6" name="Horizontal Scroll 2">
            <a:extLst>
              <a:ext uri="{FF2B5EF4-FFF2-40B4-BE49-F238E27FC236}">
                <a16:creationId xmlns:a16="http://schemas.microsoft.com/office/drawing/2014/main" id="{D308366A-B34B-F7C7-E9E5-59ABB76B64C5}"/>
              </a:ext>
            </a:extLst>
          </p:cNvPr>
          <p:cNvSpPr/>
          <p:nvPr/>
        </p:nvSpPr>
        <p:spPr>
          <a:xfrm>
            <a:off x="201068" y="4598491"/>
            <a:ext cx="4454450" cy="1033272"/>
          </a:xfrm>
          <a:prstGeom prst="horizontalScroll">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457200" rtl="0" eaLnBrk="1" fontAlgn="auto" latinLnBrk="0" hangingPunct="1">
              <a:lnSpc>
                <a:spcPct val="100000"/>
              </a:lnSpc>
              <a:spcBef>
                <a:spcPts val="0"/>
              </a:spcBef>
              <a:spcAft>
                <a:spcPts val="0"/>
              </a:spcAft>
              <a:buClrTx/>
              <a:buSzTx/>
              <a:buFont typeface="Symbol" panose="05050102010706020507" pitchFamily="18" charset="2"/>
              <a:buChar char=""/>
              <a:tabLst>
                <a:tab pos="457200" algn="l"/>
                <a:tab pos="685800" algn="l"/>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Improve all student's ability to learn and work in a cooperative manner with others and succeed in school.</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
        <p:nvSpPr>
          <p:cNvPr id="7" name="Horizontal Scroll 3">
            <a:extLst>
              <a:ext uri="{FF2B5EF4-FFF2-40B4-BE49-F238E27FC236}">
                <a16:creationId xmlns:a16="http://schemas.microsoft.com/office/drawing/2014/main" id="{8D231FE4-B73C-244F-D26C-55700947C402}"/>
              </a:ext>
            </a:extLst>
          </p:cNvPr>
          <p:cNvSpPr/>
          <p:nvPr/>
        </p:nvSpPr>
        <p:spPr>
          <a:xfrm>
            <a:off x="7536483" y="4567112"/>
            <a:ext cx="4454450" cy="1033272"/>
          </a:xfrm>
          <a:prstGeom prst="horizontalScroll">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457200" rtl="0" eaLnBrk="1" fontAlgn="auto" latinLnBrk="0" hangingPunct="1">
              <a:lnSpc>
                <a:spcPct val="100000"/>
              </a:lnSpc>
              <a:spcBef>
                <a:spcPts val="0"/>
              </a:spcBef>
              <a:spcAft>
                <a:spcPts val="0"/>
              </a:spcAft>
              <a:buClrTx/>
              <a:buSzTx/>
              <a:buFont typeface="Symbol" panose="05050102010706020507" pitchFamily="18" charset="2"/>
              <a:buChar char=""/>
              <a:tabLst>
                <a:tab pos="457200" algn="l"/>
                <a:tab pos="685800" algn="l"/>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Successfully reintegrate the students into the public school system.</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
        <p:nvSpPr>
          <p:cNvPr id="8" name="Horizontal Scroll 4">
            <a:extLst>
              <a:ext uri="{FF2B5EF4-FFF2-40B4-BE49-F238E27FC236}">
                <a16:creationId xmlns:a16="http://schemas.microsoft.com/office/drawing/2014/main" id="{3F92BC57-7022-7214-1A72-F1878494FD3C}"/>
              </a:ext>
            </a:extLst>
          </p:cNvPr>
          <p:cNvSpPr/>
          <p:nvPr/>
        </p:nvSpPr>
        <p:spPr>
          <a:xfrm>
            <a:off x="201068" y="5681853"/>
            <a:ext cx="4454450" cy="1065120"/>
          </a:xfrm>
          <a:prstGeom prst="horizontalScroll">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457200" rtl="0" eaLnBrk="1" fontAlgn="auto" latinLnBrk="0" hangingPunct="1">
              <a:lnSpc>
                <a:spcPct val="100000"/>
              </a:lnSpc>
              <a:spcBef>
                <a:spcPts val="0"/>
              </a:spcBef>
              <a:spcAft>
                <a:spcPts val="0"/>
              </a:spcAft>
              <a:buClrTx/>
              <a:buSzTx/>
              <a:buFont typeface="Symbol" panose="05050102010706020507" pitchFamily="18" charset="2"/>
              <a:buChar char=""/>
              <a:tabLst>
                <a:tab pos="457200" algn="l"/>
                <a:tab pos="685800" algn="l"/>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Build personal responsibility and a sense of community with our student body.</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
        <p:nvSpPr>
          <p:cNvPr id="9" name="Horizontal Scroll 5">
            <a:extLst>
              <a:ext uri="{FF2B5EF4-FFF2-40B4-BE49-F238E27FC236}">
                <a16:creationId xmlns:a16="http://schemas.microsoft.com/office/drawing/2014/main" id="{AF75A03E-3377-A583-273F-DB8FC7CE76B3}"/>
              </a:ext>
            </a:extLst>
          </p:cNvPr>
          <p:cNvSpPr/>
          <p:nvPr/>
        </p:nvSpPr>
        <p:spPr>
          <a:xfrm>
            <a:off x="7536483" y="5667415"/>
            <a:ext cx="4454450" cy="1033272"/>
          </a:xfrm>
          <a:prstGeom prst="horizontalScroll">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457200" rtl="0" eaLnBrk="1" fontAlgn="auto" latinLnBrk="0" hangingPunct="1">
              <a:lnSpc>
                <a:spcPct val="100000"/>
              </a:lnSpc>
              <a:spcBef>
                <a:spcPts val="0"/>
              </a:spcBef>
              <a:spcAft>
                <a:spcPts val="0"/>
              </a:spcAft>
              <a:buClrTx/>
              <a:buSzTx/>
              <a:buFont typeface="Symbol" panose="05050102010706020507" pitchFamily="18" charset="2"/>
              <a:buChar char=""/>
              <a:tabLst>
                <a:tab pos="457200" algn="l"/>
                <a:tab pos="685800" algn="l"/>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Instill a sense of tolerance and empathy for others.</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
        <p:nvSpPr>
          <p:cNvPr id="11" name="5-Point Star 12">
            <a:extLst>
              <a:ext uri="{FF2B5EF4-FFF2-40B4-BE49-F238E27FC236}">
                <a16:creationId xmlns:a16="http://schemas.microsoft.com/office/drawing/2014/main" id="{5E14ECB0-ED0F-0F8F-4EF1-8F0C0E333372}"/>
              </a:ext>
            </a:extLst>
          </p:cNvPr>
          <p:cNvSpPr/>
          <p:nvPr/>
        </p:nvSpPr>
        <p:spPr>
          <a:xfrm rot="2050897">
            <a:off x="5048863" y="5790933"/>
            <a:ext cx="914400" cy="914400"/>
          </a:xfrm>
          <a:prstGeom prst="star5">
            <a:avLst>
              <a:gd name="adj" fmla="val 26509"/>
              <a:gd name="hf" fmla="val 105146"/>
              <a:gd name="vf" fmla="val 110557"/>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12" name="Picture 11">
            <a:extLst>
              <a:ext uri="{FF2B5EF4-FFF2-40B4-BE49-F238E27FC236}">
                <a16:creationId xmlns:a16="http://schemas.microsoft.com/office/drawing/2014/main" id="{58DAD8DD-205F-A4FC-35BD-7830EF8B22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0293" y="3477885"/>
            <a:ext cx="2863141" cy="1829789"/>
          </a:xfrm>
          <a:prstGeom prst="rect">
            <a:avLst/>
          </a:prstGeom>
        </p:spPr>
      </p:pic>
      <p:sp>
        <p:nvSpPr>
          <p:cNvPr id="13" name="5-Point Star 7">
            <a:extLst>
              <a:ext uri="{FF2B5EF4-FFF2-40B4-BE49-F238E27FC236}">
                <a16:creationId xmlns:a16="http://schemas.microsoft.com/office/drawing/2014/main" id="{D0B657B2-74AE-7E1E-EF56-52D548C6DF3D}"/>
              </a:ext>
            </a:extLst>
          </p:cNvPr>
          <p:cNvSpPr/>
          <p:nvPr/>
        </p:nvSpPr>
        <p:spPr>
          <a:xfrm rot="20313102">
            <a:off x="10933658" y="541155"/>
            <a:ext cx="914400" cy="914400"/>
          </a:xfrm>
          <a:prstGeom prst="star5">
            <a:avLst/>
          </a:prstGeom>
          <a:solidFill>
            <a:schemeClr val="tx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4" name="5-Point Star 18">
            <a:extLst>
              <a:ext uri="{FF2B5EF4-FFF2-40B4-BE49-F238E27FC236}">
                <a16:creationId xmlns:a16="http://schemas.microsoft.com/office/drawing/2014/main" id="{7BF98698-EB54-C459-8A7C-2C9E248CF57D}"/>
              </a:ext>
            </a:extLst>
          </p:cNvPr>
          <p:cNvSpPr/>
          <p:nvPr/>
        </p:nvSpPr>
        <p:spPr>
          <a:xfrm rot="20469624">
            <a:off x="9200179" y="3208681"/>
            <a:ext cx="815784" cy="691344"/>
          </a:xfrm>
          <a:prstGeom prst="star5">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16" name="5-Point Star 7">
            <a:extLst>
              <a:ext uri="{FF2B5EF4-FFF2-40B4-BE49-F238E27FC236}">
                <a16:creationId xmlns:a16="http://schemas.microsoft.com/office/drawing/2014/main" id="{321145D0-5DB5-5569-67D3-96BB027904FC}"/>
              </a:ext>
            </a:extLst>
          </p:cNvPr>
          <p:cNvSpPr/>
          <p:nvPr/>
        </p:nvSpPr>
        <p:spPr>
          <a:xfrm rot="19649401">
            <a:off x="6217731" y="310933"/>
            <a:ext cx="914400" cy="914400"/>
          </a:xfrm>
          <a:prstGeom prst="star5">
            <a:avLst/>
          </a:prstGeom>
          <a:solidFill>
            <a:schemeClr val="tx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5-Point Star 12">
            <a:extLst>
              <a:ext uri="{FF2B5EF4-FFF2-40B4-BE49-F238E27FC236}">
                <a16:creationId xmlns:a16="http://schemas.microsoft.com/office/drawing/2014/main" id="{AAF15ABF-2F4C-4DE6-EF77-B4FDB4067FDB}"/>
              </a:ext>
            </a:extLst>
          </p:cNvPr>
          <p:cNvSpPr/>
          <p:nvPr/>
        </p:nvSpPr>
        <p:spPr>
          <a:xfrm rot="2050897">
            <a:off x="5395038" y="4634280"/>
            <a:ext cx="914400" cy="914400"/>
          </a:xfrm>
          <a:prstGeom prst="star5">
            <a:avLst>
              <a:gd name="adj" fmla="val 26509"/>
              <a:gd name="hf" fmla="val 105146"/>
              <a:gd name="vf" fmla="val 110557"/>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8" name="5-Point Star 12">
            <a:extLst>
              <a:ext uri="{FF2B5EF4-FFF2-40B4-BE49-F238E27FC236}">
                <a16:creationId xmlns:a16="http://schemas.microsoft.com/office/drawing/2014/main" id="{2C008FC9-C06A-23B1-F00D-0FE6FF1C8565}"/>
              </a:ext>
            </a:extLst>
          </p:cNvPr>
          <p:cNvSpPr/>
          <p:nvPr/>
        </p:nvSpPr>
        <p:spPr>
          <a:xfrm rot="2050897">
            <a:off x="6429840" y="5656619"/>
            <a:ext cx="914400" cy="914400"/>
          </a:xfrm>
          <a:prstGeom prst="star5">
            <a:avLst>
              <a:gd name="adj" fmla="val 26509"/>
              <a:gd name="hf" fmla="val 105146"/>
              <a:gd name="vf" fmla="val 110557"/>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5-Point Star 12">
            <a:extLst>
              <a:ext uri="{FF2B5EF4-FFF2-40B4-BE49-F238E27FC236}">
                <a16:creationId xmlns:a16="http://schemas.microsoft.com/office/drawing/2014/main" id="{F762EFF9-48A1-D25E-B057-2A5AF3646396}"/>
              </a:ext>
            </a:extLst>
          </p:cNvPr>
          <p:cNvSpPr/>
          <p:nvPr/>
        </p:nvSpPr>
        <p:spPr>
          <a:xfrm rot="2050897">
            <a:off x="6308900" y="4818835"/>
            <a:ext cx="914400" cy="914400"/>
          </a:xfrm>
          <a:prstGeom prst="star5">
            <a:avLst>
              <a:gd name="adj" fmla="val 26509"/>
              <a:gd name="hf" fmla="val 105146"/>
              <a:gd name="vf" fmla="val 110557"/>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0" name="5-Point Star 7">
            <a:extLst>
              <a:ext uri="{FF2B5EF4-FFF2-40B4-BE49-F238E27FC236}">
                <a16:creationId xmlns:a16="http://schemas.microsoft.com/office/drawing/2014/main" id="{1745C6E8-C81C-C063-B162-FC12E3B59FF8}"/>
              </a:ext>
            </a:extLst>
          </p:cNvPr>
          <p:cNvSpPr/>
          <p:nvPr/>
        </p:nvSpPr>
        <p:spPr>
          <a:xfrm rot="20313102">
            <a:off x="8558151" y="451985"/>
            <a:ext cx="914400" cy="914400"/>
          </a:xfrm>
          <a:prstGeom prst="star5">
            <a:avLst/>
          </a:prstGeom>
          <a:solidFill>
            <a:schemeClr val="tx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2" name="Circle: Hollow 21">
            <a:extLst>
              <a:ext uri="{FF2B5EF4-FFF2-40B4-BE49-F238E27FC236}">
                <a16:creationId xmlns:a16="http://schemas.microsoft.com/office/drawing/2014/main" id="{51A42FAD-4EA4-C9B1-E436-AE93429BAD86}"/>
              </a:ext>
            </a:extLst>
          </p:cNvPr>
          <p:cNvSpPr/>
          <p:nvPr/>
        </p:nvSpPr>
        <p:spPr>
          <a:xfrm>
            <a:off x="57439" y="3863639"/>
            <a:ext cx="480724" cy="512272"/>
          </a:xfrm>
          <a:prstGeom prst="donut">
            <a:avLst/>
          </a:prstGeom>
          <a:solidFill>
            <a:srgbClr val="FFC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24" name="Circle: Hollow 23">
            <a:extLst>
              <a:ext uri="{FF2B5EF4-FFF2-40B4-BE49-F238E27FC236}">
                <a16:creationId xmlns:a16="http://schemas.microsoft.com/office/drawing/2014/main" id="{721573A6-003B-EC60-6E0B-E6CECC819456}"/>
              </a:ext>
            </a:extLst>
          </p:cNvPr>
          <p:cNvSpPr/>
          <p:nvPr/>
        </p:nvSpPr>
        <p:spPr>
          <a:xfrm>
            <a:off x="3545440" y="3863639"/>
            <a:ext cx="480724" cy="512272"/>
          </a:xfrm>
          <a:prstGeom prst="donut">
            <a:avLst/>
          </a:prstGeom>
          <a:solidFill>
            <a:srgbClr val="FFC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10404095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gradFill>
          <a:gsLst>
            <a:gs pos="79500">
              <a:srgbClr val="FAC860"/>
            </a:gs>
            <a:gs pos="20000">
              <a:schemeClr val="tx1"/>
            </a:gs>
            <a:gs pos="62000">
              <a:schemeClr val="accent1"/>
            </a:gs>
            <a:gs pos="53000">
              <a:schemeClr val="accent1">
                <a:lumMod val="45000"/>
                <a:lumOff val="55000"/>
              </a:schemeClr>
            </a:gs>
            <a:gs pos="32000">
              <a:schemeClr val="bg2"/>
            </a:gs>
          </a:gsLst>
          <a:lin ang="5400000" scaled="1"/>
        </a:gradFill>
        <a:effectLst/>
      </p:bgPr>
    </p:bg>
    <p:spTree>
      <p:nvGrpSpPr>
        <p:cNvPr id="1" name="">
          <a:extLst>
            <a:ext uri="{FF2B5EF4-FFF2-40B4-BE49-F238E27FC236}">
              <a16:creationId xmlns:a16="http://schemas.microsoft.com/office/drawing/2014/main" id="{2F86F3A1-5384-CC98-2533-003BF106A3B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73F855-556D-D5D4-FBEF-F5347AA25D4B}"/>
              </a:ext>
            </a:extLst>
          </p:cNvPr>
          <p:cNvSpPr>
            <a:spLocks noGrp="1"/>
          </p:cNvSpPr>
          <p:nvPr>
            <p:ph idx="1"/>
          </p:nvPr>
        </p:nvSpPr>
        <p:spPr>
          <a:xfrm>
            <a:off x="1213577" y="2552701"/>
            <a:ext cx="10523379" cy="3593591"/>
          </a:xfrm>
        </p:spPr>
        <p:txBody>
          <a:bodyPr/>
          <a:lstStyle/>
          <a:p>
            <a:pPr marL="0" indent="0">
              <a:buNone/>
            </a:pPr>
            <a:r>
              <a:rPr lang="en-US" sz="28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Thomas E. Mathews (TEM) Community School we are committed to working diligently with the other agencies who assist with the reintegration process of our students back to their home schools within Marysville Joint Unified School District (MJUSD). We strive to break down any barriers our students may have previously faced so that they may be successful going forward in their educational careers.   </a:t>
            </a:r>
          </a:p>
          <a:p>
            <a:endParaRPr lang="en-US" dirty="0"/>
          </a:p>
        </p:txBody>
      </p:sp>
      <p:sp>
        <p:nvSpPr>
          <p:cNvPr id="4" name="TextBox 3">
            <a:extLst>
              <a:ext uri="{FF2B5EF4-FFF2-40B4-BE49-F238E27FC236}">
                <a16:creationId xmlns:a16="http://schemas.microsoft.com/office/drawing/2014/main" id="{40A5FB6F-1FF3-9167-7FFA-B108353C63E7}"/>
              </a:ext>
            </a:extLst>
          </p:cNvPr>
          <p:cNvSpPr txBox="1"/>
          <p:nvPr/>
        </p:nvSpPr>
        <p:spPr>
          <a:xfrm>
            <a:off x="3114675" y="352602"/>
            <a:ext cx="5600699" cy="92333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stellar" panose="020A0402060406010301" pitchFamily="18" charset="0"/>
                <a:ea typeface="+mn-ea"/>
                <a:cs typeface="+mn-cs"/>
              </a:rPr>
              <a:t>Core Values</a:t>
            </a:r>
          </a:p>
        </p:txBody>
      </p:sp>
      <p:sp>
        <p:nvSpPr>
          <p:cNvPr id="5" name="Arrow: Down 4">
            <a:extLst>
              <a:ext uri="{FF2B5EF4-FFF2-40B4-BE49-F238E27FC236}">
                <a16:creationId xmlns:a16="http://schemas.microsoft.com/office/drawing/2014/main" id="{AFFC2816-BFF2-9781-3A2C-E767B9EE59C6}"/>
              </a:ext>
            </a:extLst>
          </p:cNvPr>
          <p:cNvSpPr/>
          <p:nvPr/>
        </p:nvSpPr>
        <p:spPr>
          <a:xfrm>
            <a:off x="1314450" y="1476375"/>
            <a:ext cx="694182" cy="1207008"/>
          </a:xfrm>
          <a:prstGeom prst="downArrow">
            <a:avLst/>
          </a:prstGeom>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Times New Roman"/>
              <a:ea typeface="+mn-ea"/>
              <a:cs typeface="+mn-cs"/>
            </a:endParaRPr>
          </a:p>
        </p:txBody>
      </p:sp>
      <p:sp>
        <p:nvSpPr>
          <p:cNvPr id="6" name="Arrow: Down 5">
            <a:extLst>
              <a:ext uri="{FF2B5EF4-FFF2-40B4-BE49-F238E27FC236}">
                <a16:creationId xmlns:a16="http://schemas.microsoft.com/office/drawing/2014/main" id="{EA3F954B-4EC0-6101-1D0C-37C4596A6B19}"/>
              </a:ext>
            </a:extLst>
          </p:cNvPr>
          <p:cNvSpPr/>
          <p:nvPr/>
        </p:nvSpPr>
        <p:spPr>
          <a:xfrm rot="16200000">
            <a:off x="2686050" y="1476375"/>
            <a:ext cx="694182" cy="1207008"/>
          </a:xfrm>
          <a:prstGeom prst="downArrow">
            <a:avLst/>
          </a:prstGeom>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Times New Roman"/>
              <a:ea typeface="+mn-ea"/>
              <a:cs typeface="+mn-cs"/>
            </a:endParaRPr>
          </a:p>
        </p:txBody>
      </p:sp>
      <p:sp>
        <p:nvSpPr>
          <p:cNvPr id="7" name="Arrow: Down 6">
            <a:extLst>
              <a:ext uri="{FF2B5EF4-FFF2-40B4-BE49-F238E27FC236}">
                <a16:creationId xmlns:a16="http://schemas.microsoft.com/office/drawing/2014/main" id="{999185EE-AA93-FECA-8F13-AAE2AD96AC0A}"/>
              </a:ext>
            </a:extLst>
          </p:cNvPr>
          <p:cNvSpPr/>
          <p:nvPr/>
        </p:nvSpPr>
        <p:spPr>
          <a:xfrm>
            <a:off x="4081844" y="1476374"/>
            <a:ext cx="694182" cy="1207008"/>
          </a:xfrm>
          <a:prstGeom prst="downArrow">
            <a:avLst/>
          </a:prstGeom>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Times New Roman"/>
              <a:ea typeface="+mn-ea"/>
              <a:cs typeface="+mn-cs"/>
            </a:endParaRPr>
          </a:p>
        </p:txBody>
      </p:sp>
      <p:sp>
        <p:nvSpPr>
          <p:cNvPr id="8" name="Arrow: Down 7">
            <a:extLst>
              <a:ext uri="{FF2B5EF4-FFF2-40B4-BE49-F238E27FC236}">
                <a16:creationId xmlns:a16="http://schemas.microsoft.com/office/drawing/2014/main" id="{C63C8771-187E-23F0-2D21-F271104E8EA1}"/>
              </a:ext>
            </a:extLst>
          </p:cNvPr>
          <p:cNvSpPr/>
          <p:nvPr/>
        </p:nvSpPr>
        <p:spPr>
          <a:xfrm rot="16200000">
            <a:off x="5638800" y="1476374"/>
            <a:ext cx="694182" cy="1207008"/>
          </a:xfrm>
          <a:prstGeom prst="downArrow">
            <a:avLst/>
          </a:prstGeom>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Times New Roman"/>
              <a:ea typeface="+mn-ea"/>
              <a:cs typeface="+mn-cs"/>
            </a:endParaRPr>
          </a:p>
        </p:txBody>
      </p:sp>
      <p:sp>
        <p:nvSpPr>
          <p:cNvPr id="9" name="Arrow: Down 8">
            <a:extLst>
              <a:ext uri="{FF2B5EF4-FFF2-40B4-BE49-F238E27FC236}">
                <a16:creationId xmlns:a16="http://schemas.microsoft.com/office/drawing/2014/main" id="{56DE53EB-F1CD-FC11-BF8E-1FAEDFB669AF}"/>
              </a:ext>
            </a:extLst>
          </p:cNvPr>
          <p:cNvSpPr/>
          <p:nvPr/>
        </p:nvSpPr>
        <p:spPr>
          <a:xfrm>
            <a:off x="7195756" y="1401665"/>
            <a:ext cx="694182" cy="1207008"/>
          </a:xfrm>
          <a:prstGeom prst="downArrow">
            <a:avLst/>
          </a:prstGeom>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Times New Roman"/>
              <a:ea typeface="+mn-ea"/>
              <a:cs typeface="+mn-cs"/>
            </a:endParaRPr>
          </a:p>
        </p:txBody>
      </p:sp>
      <p:sp>
        <p:nvSpPr>
          <p:cNvPr id="10" name="Arrow: Down 9">
            <a:extLst>
              <a:ext uri="{FF2B5EF4-FFF2-40B4-BE49-F238E27FC236}">
                <a16:creationId xmlns:a16="http://schemas.microsoft.com/office/drawing/2014/main" id="{E8342129-906E-F855-C410-73111915932A}"/>
              </a:ext>
            </a:extLst>
          </p:cNvPr>
          <p:cNvSpPr/>
          <p:nvPr/>
        </p:nvSpPr>
        <p:spPr>
          <a:xfrm rot="16200000">
            <a:off x="8718612" y="1476373"/>
            <a:ext cx="694182" cy="1207008"/>
          </a:xfrm>
          <a:prstGeom prst="downArrow">
            <a:avLst/>
          </a:prstGeom>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Times New Roman"/>
              <a:ea typeface="+mn-ea"/>
              <a:cs typeface="+mn-cs"/>
            </a:endParaRPr>
          </a:p>
        </p:txBody>
      </p:sp>
      <p:sp>
        <p:nvSpPr>
          <p:cNvPr id="11" name="Arrow: Down 10">
            <a:extLst>
              <a:ext uri="{FF2B5EF4-FFF2-40B4-BE49-F238E27FC236}">
                <a16:creationId xmlns:a16="http://schemas.microsoft.com/office/drawing/2014/main" id="{591128FA-7693-5B9C-AC85-ACEC7C028F55}"/>
              </a:ext>
            </a:extLst>
          </p:cNvPr>
          <p:cNvSpPr/>
          <p:nvPr/>
        </p:nvSpPr>
        <p:spPr>
          <a:xfrm>
            <a:off x="10197526" y="1401665"/>
            <a:ext cx="694182" cy="1207008"/>
          </a:xfrm>
          <a:prstGeom prst="downArrow">
            <a:avLst/>
          </a:prstGeom>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Times New Roman"/>
              <a:ea typeface="+mn-ea"/>
              <a:cs typeface="+mn-cs"/>
            </a:endParaRPr>
          </a:p>
        </p:txBody>
      </p:sp>
      <p:sp>
        <p:nvSpPr>
          <p:cNvPr id="13" name="Flowchart: Decision 12">
            <a:extLst>
              <a:ext uri="{FF2B5EF4-FFF2-40B4-BE49-F238E27FC236}">
                <a16:creationId xmlns:a16="http://schemas.microsoft.com/office/drawing/2014/main" id="{F79FA120-E2BB-240C-2AC4-BA7EC8195B60}"/>
              </a:ext>
            </a:extLst>
          </p:cNvPr>
          <p:cNvSpPr/>
          <p:nvPr/>
        </p:nvSpPr>
        <p:spPr>
          <a:xfrm>
            <a:off x="11151359" y="1698845"/>
            <a:ext cx="914400" cy="612648"/>
          </a:xfrm>
          <a:prstGeom prst="flowChartDecision">
            <a:avLst/>
          </a:prstGeom>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5" name="Flowchart: Decision 14">
            <a:extLst>
              <a:ext uri="{FF2B5EF4-FFF2-40B4-BE49-F238E27FC236}">
                <a16:creationId xmlns:a16="http://schemas.microsoft.com/office/drawing/2014/main" id="{445882B7-3564-7FEB-EA91-416BCEBF9658}"/>
              </a:ext>
            </a:extLst>
          </p:cNvPr>
          <p:cNvSpPr/>
          <p:nvPr/>
        </p:nvSpPr>
        <p:spPr>
          <a:xfrm>
            <a:off x="113920" y="1715434"/>
            <a:ext cx="914400" cy="612648"/>
          </a:xfrm>
          <a:prstGeom prst="flowChartDecision">
            <a:avLst/>
          </a:prstGeom>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 name="Arrow: Down 1">
            <a:extLst>
              <a:ext uri="{FF2B5EF4-FFF2-40B4-BE49-F238E27FC236}">
                <a16:creationId xmlns:a16="http://schemas.microsoft.com/office/drawing/2014/main" id="{5B276256-F143-E17C-B521-B916C061156E}"/>
              </a:ext>
            </a:extLst>
          </p:cNvPr>
          <p:cNvSpPr/>
          <p:nvPr/>
        </p:nvSpPr>
        <p:spPr>
          <a:xfrm rot="13306191">
            <a:off x="331000" y="5668519"/>
            <a:ext cx="694182" cy="1207008"/>
          </a:xfrm>
          <a:prstGeom prst="downArrow">
            <a:avLst/>
          </a:prstGeom>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Times New Roman"/>
              <a:ea typeface="+mn-ea"/>
              <a:cs typeface="+mn-cs"/>
            </a:endParaRPr>
          </a:p>
        </p:txBody>
      </p:sp>
      <p:sp>
        <p:nvSpPr>
          <p:cNvPr id="12" name="Arrow: Down 11">
            <a:extLst>
              <a:ext uri="{FF2B5EF4-FFF2-40B4-BE49-F238E27FC236}">
                <a16:creationId xmlns:a16="http://schemas.microsoft.com/office/drawing/2014/main" id="{C1581440-BDB4-7645-9F0D-72E6840065DF}"/>
              </a:ext>
            </a:extLst>
          </p:cNvPr>
          <p:cNvSpPr/>
          <p:nvPr/>
        </p:nvSpPr>
        <p:spPr>
          <a:xfrm rot="8024427">
            <a:off x="11105030" y="5542788"/>
            <a:ext cx="694182" cy="1207008"/>
          </a:xfrm>
          <a:prstGeom prst="downArrow">
            <a:avLst/>
          </a:prstGeom>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Times New Roman"/>
              <a:ea typeface="+mn-ea"/>
              <a:cs typeface="+mn-cs"/>
            </a:endParaRPr>
          </a:p>
        </p:txBody>
      </p:sp>
      <p:sp>
        <p:nvSpPr>
          <p:cNvPr id="14" name="Flowchart: Decision 13">
            <a:extLst>
              <a:ext uri="{FF2B5EF4-FFF2-40B4-BE49-F238E27FC236}">
                <a16:creationId xmlns:a16="http://schemas.microsoft.com/office/drawing/2014/main" id="{76237599-84F8-012A-73A8-B8DE10D58534}"/>
              </a:ext>
            </a:extLst>
          </p:cNvPr>
          <p:cNvSpPr/>
          <p:nvPr/>
        </p:nvSpPr>
        <p:spPr>
          <a:xfrm>
            <a:off x="1740659" y="6006466"/>
            <a:ext cx="914400" cy="612648"/>
          </a:xfrm>
          <a:prstGeom prst="flowChartDecision">
            <a:avLst/>
          </a:prstGeom>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6" name="Flowchart: Decision 15">
            <a:extLst>
              <a:ext uri="{FF2B5EF4-FFF2-40B4-BE49-F238E27FC236}">
                <a16:creationId xmlns:a16="http://schemas.microsoft.com/office/drawing/2014/main" id="{F4B0E38C-1588-DEF3-4689-12A7A178E64A}"/>
              </a:ext>
            </a:extLst>
          </p:cNvPr>
          <p:cNvSpPr/>
          <p:nvPr/>
        </p:nvSpPr>
        <p:spPr>
          <a:xfrm>
            <a:off x="9400683" y="5965699"/>
            <a:ext cx="914400" cy="612648"/>
          </a:xfrm>
          <a:prstGeom prst="flowChartDecision">
            <a:avLst/>
          </a:prstGeom>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7" name="Arrow: Down 16">
            <a:extLst>
              <a:ext uri="{FF2B5EF4-FFF2-40B4-BE49-F238E27FC236}">
                <a16:creationId xmlns:a16="http://schemas.microsoft.com/office/drawing/2014/main" id="{8A773F7D-437D-DBF0-0C09-92679F562541}"/>
              </a:ext>
            </a:extLst>
          </p:cNvPr>
          <p:cNvSpPr/>
          <p:nvPr/>
        </p:nvSpPr>
        <p:spPr>
          <a:xfrm>
            <a:off x="144911" y="3142488"/>
            <a:ext cx="694182" cy="1207008"/>
          </a:xfrm>
          <a:prstGeom prst="downArrow">
            <a:avLst/>
          </a:prstGeom>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Times New Roman"/>
              <a:ea typeface="+mn-ea"/>
              <a:cs typeface="+mn-cs"/>
            </a:endParaRPr>
          </a:p>
        </p:txBody>
      </p:sp>
      <p:sp>
        <p:nvSpPr>
          <p:cNvPr id="18" name="Arrow: Down 17">
            <a:extLst>
              <a:ext uri="{FF2B5EF4-FFF2-40B4-BE49-F238E27FC236}">
                <a16:creationId xmlns:a16="http://schemas.microsoft.com/office/drawing/2014/main" id="{5D5403EB-3458-1A3D-9E70-5AA454782006}"/>
              </a:ext>
            </a:extLst>
          </p:cNvPr>
          <p:cNvSpPr/>
          <p:nvPr/>
        </p:nvSpPr>
        <p:spPr>
          <a:xfrm>
            <a:off x="11389865" y="3142488"/>
            <a:ext cx="694182" cy="1207008"/>
          </a:xfrm>
          <a:prstGeom prst="downArrow">
            <a:avLst/>
          </a:prstGeom>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Times New Roman"/>
              <a:ea typeface="+mn-ea"/>
              <a:cs typeface="+mn-cs"/>
            </a:endParaRPr>
          </a:p>
        </p:txBody>
      </p:sp>
      <p:sp>
        <p:nvSpPr>
          <p:cNvPr id="19" name="Arrow: Down 18">
            <a:extLst>
              <a:ext uri="{FF2B5EF4-FFF2-40B4-BE49-F238E27FC236}">
                <a16:creationId xmlns:a16="http://schemas.microsoft.com/office/drawing/2014/main" id="{514B142C-084B-2D1A-C540-FC87C775A85C}"/>
              </a:ext>
            </a:extLst>
          </p:cNvPr>
          <p:cNvSpPr/>
          <p:nvPr/>
        </p:nvSpPr>
        <p:spPr>
          <a:xfrm rot="10800000">
            <a:off x="5748909" y="5587744"/>
            <a:ext cx="694182" cy="1207008"/>
          </a:xfrm>
          <a:prstGeom prst="downArrow">
            <a:avLst/>
          </a:prstGeom>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Times New Roman"/>
              <a:ea typeface="+mn-ea"/>
              <a:cs typeface="+mn-cs"/>
            </a:endParaRPr>
          </a:p>
        </p:txBody>
      </p:sp>
      <p:sp>
        <p:nvSpPr>
          <p:cNvPr id="20" name="Flowchart: Decision 19">
            <a:extLst>
              <a:ext uri="{FF2B5EF4-FFF2-40B4-BE49-F238E27FC236}">
                <a16:creationId xmlns:a16="http://schemas.microsoft.com/office/drawing/2014/main" id="{07D9CF79-FAC2-21B4-45B4-70BE00A850D2}"/>
              </a:ext>
            </a:extLst>
          </p:cNvPr>
          <p:cNvSpPr/>
          <p:nvPr/>
        </p:nvSpPr>
        <p:spPr>
          <a:xfrm>
            <a:off x="3851433" y="6006466"/>
            <a:ext cx="914400" cy="612648"/>
          </a:xfrm>
          <a:prstGeom prst="flowChartDecision">
            <a:avLst/>
          </a:prstGeom>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21" name="Flowchart: Decision 20">
            <a:extLst>
              <a:ext uri="{FF2B5EF4-FFF2-40B4-BE49-F238E27FC236}">
                <a16:creationId xmlns:a16="http://schemas.microsoft.com/office/drawing/2014/main" id="{48F096A7-F673-E739-5C3E-154978ADF8AC}"/>
              </a:ext>
            </a:extLst>
          </p:cNvPr>
          <p:cNvSpPr/>
          <p:nvPr/>
        </p:nvSpPr>
        <p:spPr>
          <a:xfrm>
            <a:off x="7402482" y="5964557"/>
            <a:ext cx="914400" cy="612648"/>
          </a:xfrm>
          <a:prstGeom prst="flowChartDecision">
            <a:avLst/>
          </a:prstGeom>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Tree>
    <p:extLst>
      <p:ext uri="{BB962C8B-B14F-4D97-AF65-F5344CB8AC3E}">
        <p14:creationId xmlns:p14="http://schemas.microsoft.com/office/powerpoint/2010/main" val="9376337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32F6A-3A9D-02EF-97A2-295EC0E86CC7}"/>
              </a:ext>
            </a:extLst>
          </p:cNvPr>
          <p:cNvSpPr>
            <a:spLocks noGrp="1"/>
          </p:cNvSpPr>
          <p:nvPr>
            <p:ph type="title"/>
          </p:nvPr>
        </p:nvSpPr>
        <p:spPr>
          <a:xfrm>
            <a:off x="7572481" y="382385"/>
            <a:ext cx="4371761" cy="1713115"/>
          </a:xfrm>
        </p:spPr>
        <p:txBody>
          <a:bodyPr>
            <a:normAutofit fontScale="90000"/>
          </a:bodyPr>
          <a:lstStyle/>
          <a:p>
            <a:pPr algn="ctr"/>
            <a:r>
              <a:rPr lang="en-US" dirty="0" err="1"/>
              <a:t>P.a.s.s</a:t>
            </a:r>
            <a:r>
              <a:rPr lang="en-US" dirty="0"/>
              <a:t>. Officer Related Duties</a:t>
            </a:r>
          </a:p>
        </p:txBody>
      </p:sp>
      <p:sp>
        <p:nvSpPr>
          <p:cNvPr id="3" name="TextBox 2">
            <a:extLst>
              <a:ext uri="{FF2B5EF4-FFF2-40B4-BE49-F238E27FC236}">
                <a16:creationId xmlns:a16="http://schemas.microsoft.com/office/drawing/2014/main" id="{9B38EF17-D69E-EEDF-EF7F-9CA186380F65}"/>
              </a:ext>
            </a:extLst>
          </p:cNvPr>
          <p:cNvSpPr txBox="1"/>
          <p:nvPr/>
        </p:nvSpPr>
        <p:spPr>
          <a:xfrm>
            <a:off x="7648575" y="2095500"/>
            <a:ext cx="4219575" cy="461664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v"/>
              <a:tabLst/>
              <a:defRPr/>
            </a:pPr>
            <a:r>
              <a:rPr kumimoji="0" lang="en-US" sz="1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Liaison between school, social services, parents and law enforcement.</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v"/>
              <a:tabLst/>
              <a:defRPr/>
            </a:pPr>
            <a:r>
              <a:rPr kumimoji="0" lang="en-US" sz="1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Observation of on-campus security cameras.</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v"/>
              <a:tabLst/>
              <a:defRPr/>
            </a:pPr>
            <a:r>
              <a:rPr kumimoji="0" lang="en-US" sz="1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Identify and refer appropriate intervention services for all students. Ex. Yuba County Office of Education, Youth for Change, Children’s System of Care, and Victim Services.</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v"/>
              <a:tabLst/>
              <a:defRPr/>
            </a:pPr>
            <a:r>
              <a:rPr kumimoji="0" lang="en-US" sz="1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Provide intervention and prevention services to combat gang activity. </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v"/>
              <a:tabLst/>
              <a:defRPr/>
            </a:pPr>
            <a:r>
              <a:rPr kumimoji="0" lang="en-US" sz="1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Student transport to and from school as needed to prevent transportation being a barrier of a student’s educational success.</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v"/>
              <a:tabLst/>
              <a:defRPr/>
            </a:pPr>
            <a:r>
              <a:rPr kumimoji="0" lang="en-US" sz="1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Use progressive discipline to gain compliance of Court-ordered conditions.</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v"/>
              <a:tabLst/>
              <a:defRPr/>
            </a:pPr>
            <a:r>
              <a:rPr kumimoji="0" lang="en-US" sz="1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Working closely with the other schools assigned probation youth attended, as equally as those attending TEM. Ex. </a:t>
            </a:r>
            <a:r>
              <a:rPr kumimoji="0" lang="en-US" sz="14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AeroSTEM</a:t>
            </a:r>
            <a:r>
              <a:rPr kumimoji="0" lang="en-US" sz="1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Academy Charter School, Yuba County Charter Career Preparatory, Abraham Lincoln Independent Studies, Feather River Academy, and Yuba Gardens Intermediate.   </a:t>
            </a:r>
          </a:p>
        </p:txBody>
      </p:sp>
      <p:sp>
        <p:nvSpPr>
          <p:cNvPr id="5" name="Explosion: 8 Points 4">
            <a:extLst>
              <a:ext uri="{FF2B5EF4-FFF2-40B4-BE49-F238E27FC236}">
                <a16:creationId xmlns:a16="http://schemas.microsoft.com/office/drawing/2014/main" id="{D3035F3F-3F2A-E95D-1957-9D4EA1C81CC2}"/>
              </a:ext>
            </a:extLst>
          </p:cNvPr>
          <p:cNvSpPr/>
          <p:nvPr/>
        </p:nvSpPr>
        <p:spPr>
          <a:xfrm>
            <a:off x="6762750" y="52388"/>
            <a:ext cx="914400" cy="914400"/>
          </a:xfrm>
          <a:prstGeom prst="irregularSeal1">
            <a:avLst/>
          </a:prstGeom>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p:txBody>
      </p:sp>
      <p:pic>
        <p:nvPicPr>
          <p:cNvPr id="9" name="Picture 8">
            <a:extLst>
              <a:ext uri="{FF2B5EF4-FFF2-40B4-BE49-F238E27FC236}">
                <a16:creationId xmlns:a16="http://schemas.microsoft.com/office/drawing/2014/main" id="{116BE7FE-B4D1-3D5C-0869-B7DC5EA6654A}"/>
              </a:ext>
            </a:extLst>
          </p:cNvPr>
          <p:cNvPicPr>
            <a:picLocks noChangeAspect="1"/>
          </p:cNvPicPr>
          <p:nvPr/>
        </p:nvPicPr>
        <p:blipFill>
          <a:blip r:embed="rId3"/>
          <a:stretch>
            <a:fillRect/>
          </a:stretch>
        </p:blipFill>
        <p:spPr>
          <a:xfrm>
            <a:off x="11415712" y="6289074"/>
            <a:ext cx="659865" cy="423074"/>
          </a:xfrm>
          <a:prstGeom prst="rect">
            <a:avLst/>
          </a:prstGeom>
        </p:spPr>
      </p:pic>
      <p:pic>
        <p:nvPicPr>
          <p:cNvPr id="10" name="Picture 9">
            <a:extLst>
              <a:ext uri="{FF2B5EF4-FFF2-40B4-BE49-F238E27FC236}">
                <a16:creationId xmlns:a16="http://schemas.microsoft.com/office/drawing/2014/main" id="{25E8F359-785E-C07B-A889-BD2B2ACA1CB1}"/>
              </a:ext>
            </a:extLst>
          </p:cNvPr>
          <p:cNvPicPr>
            <a:picLocks noChangeAspect="1"/>
          </p:cNvPicPr>
          <p:nvPr/>
        </p:nvPicPr>
        <p:blipFill>
          <a:blip r:embed="rId3"/>
          <a:stretch>
            <a:fillRect/>
          </a:stretch>
        </p:blipFill>
        <p:spPr>
          <a:xfrm>
            <a:off x="5546882" y="1963142"/>
            <a:ext cx="1830534" cy="1173651"/>
          </a:xfrm>
          <a:prstGeom prst="rect">
            <a:avLst/>
          </a:prstGeom>
        </p:spPr>
      </p:pic>
      <p:sp>
        <p:nvSpPr>
          <p:cNvPr id="11" name="Explosion: 8 Points 10">
            <a:extLst>
              <a:ext uri="{FF2B5EF4-FFF2-40B4-BE49-F238E27FC236}">
                <a16:creationId xmlns:a16="http://schemas.microsoft.com/office/drawing/2014/main" id="{34335679-AB33-8716-A7D0-2E2501E85645}"/>
              </a:ext>
            </a:extLst>
          </p:cNvPr>
          <p:cNvSpPr/>
          <p:nvPr/>
        </p:nvSpPr>
        <p:spPr>
          <a:xfrm>
            <a:off x="11133556" y="1144685"/>
            <a:ext cx="914400" cy="914400"/>
          </a:xfrm>
          <a:prstGeom prst="irregularSeal1">
            <a:avLst/>
          </a:prstGeom>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12" name="TextBox 11">
            <a:extLst>
              <a:ext uri="{FF2B5EF4-FFF2-40B4-BE49-F238E27FC236}">
                <a16:creationId xmlns:a16="http://schemas.microsoft.com/office/drawing/2014/main" id="{D3B9C26F-51D3-8E58-D209-7A439412778E}"/>
              </a:ext>
            </a:extLst>
          </p:cNvPr>
          <p:cNvSpPr txBox="1"/>
          <p:nvPr/>
        </p:nvSpPr>
        <p:spPr>
          <a:xfrm>
            <a:off x="6096000" y="2800350"/>
            <a:ext cx="180975" cy="495300"/>
          </a:xfrm>
          <a:prstGeom prst="rect">
            <a:avLst/>
          </a:prstGeom>
          <a:solidFill>
            <a:schemeClr val="bg2">
              <a:lumMod val="9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a:ea typeface="+mn-ea"/>
              <a:cs typeface="+mn-cs"/>
            </a:endParaRPr>
          </a:p>
        </p:txBody>
      </p:sp>
      <p:graphicFrame>
        <p:nvGraphicFramePr>
          <p:cNvPr id="8" name="Content Placeholder 2">
            <a:extLst>
              <a:ext uri="{FF2B5EF4-FFF2-40B4-BE49-F238E27FC236}">
                <a16:creationId xmlns:a16="http://schemas.microsoft.com/office/drawing/2014/main" id="{DE64C615-4705-38E2-68AC-BC2F8A205809}"/>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896757521"/>
              </p:ext>
            </p:extLst>
          </p:nvPr>
        </p:nvGraphicFramePr>
        <p:xfrm>
          <a:off x="829368" y="509588"/>
          <a:ext cx="4510087" cy="6081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 name="Picture 12">
            <a:extLst>
              <a:ext uri="{FF2B5EF4-FFF2-40B4-BE49-F238E27FC236}">
                <a16:creationId xmlns:a16="http://schemas.microsoft.com/office/drawing/2014/main" id="{4CB1C4D3-BEE1-846F-DBD7-0442A19703DF}"/>
              </a:ext>
            </a:extLst>
          </p:cNvPr>
          <p:cNvPicPr>
            <a:picLocks noChangeAspect="1"/>
          </p:cNvPicPr>
          <p:nvPr/>
        </p:nvPicPr>
        <p:blipFill>
          <a:blip r:embed="rId3"/>
          <a:stretch>
            <a:fillRect/>
          </a:stretch>
        </p:blipFill>
        <p:spPr>
          <a:xfrm>
            <a:off x="5610614" y="4391566"/>
            <a:ext cx="1830534" cy="1173651"/>
          </a:xfrm>
          <a:prstGeom prst="rect">
            <a:avLst/>
          </a:prstGeom>
        </p:spPr>
      </p:pic>
      <p:sp>
        <p:nvSpPr>
          <p:cNvPr id="14" name="TextBox 13">
            <a:extLst>
              <a:ext uri="{FF2B5EF4-FFF2-40B4-BE49-F238E27FC236}">
                <a16:creationId xmlns:a16="http://schemas.microsoft.com/office/drawing/2014/main" id="{CF344452-BF73-8089-40C5-C32E6AED17BE}"/>
              </a:ext>
            </a:extLst>
          </p:cNvPr>
          <p:cNvSpPr txBox="1"/>
          <p:nvPr/>
        </p:nvSpPr>
        <p:spPr>
          <a:xfrm>
            <a:off x="6096000" y="5257800"/>
            <a:ext cx="615054" cy="581025"/>
          </a:xfrm>
          <a:prstGeom prst="rect">
            <a:avLst/>
          </a:prstGeom>
          <a:solidFill>
            <a:schemeClr val="bg2">
              <a:lumMod val="9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42470930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gradFill>
          <a:gsLst>
            <a:gs pos="79500">
              <a:srgbClr val="FAC860"/>
            </a:gs>
            <a:gs pos="20000">
              <a:schemeClr val="tx1"/>
            </a:gs>
            <a:gs pos="62000">
              <a:schemeClr val="accent1"/>
            </a:gs>
            <a:gs pos="53000">
              <a:schemeClr val="accent1">
                <a:lumMod val="45000"/>
                <a:lumOff val="55000"/>
              </a:schemeClr>
            </a:gs>
            <a:gs pos="32000">
              <a:schemeClr val="bg2"/>
            </a:gs>
          </a:gsLst>
          <a:lin ang="5400000" scaled="1"/>
        </a:gradFill>
        <a:effectLst/>
      </p:bgPr>
    </p:bg>
    <p:spTree>
      <p:nvGrpSpPr>
        <p:cNvPr id="1" name="">
          <a:extLst>
            <a:ext uri="{FF2B5EF4-FFF2-40B4-BE49-F238E27FC236}">
              <a16:creationId xmlns:a16="http://schemas.microsoft.com/office/drawing/2014/main" id="{B784F713-1C24-CD2A-D525-1FD8C8A6A98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DC09B5-8589-31CC-73A9-4B0BD2890C1D}"/>
              </a:ext>
            </a:extLst>
          </p:cNvPr>
          <p:cNvSpPr>
            <a:spLocks noGrp="1"/>
          </p:cNvSpPr>
          <p:nvPr>
            <p:ph idx="1"/>
          </p:nvPr>
        </p:nvSpPr>
        <p:spPr>
          <a:xfrm>
            <a:off x="1648263" y="5335962"/>
            <a:ext cx="8779233" cy="3593591"/>
          </a:xfrm>
        </p:spPr>
        <p:txBody>
          <a:bodyPr/>
          <a:lstStyle/>
          <a:p>
            <a:pPr marL="0" indent="0" algn="ctr">
              <a:buNone/>
            </a:pPr>
            <a:r>
              <a:rPr lang="en-SG" sz="1900" b="1" dirty="0">
                <a:solidFill>
                  <a:schemeClr val="tx1"/>
                </a:solidFill>
                <a:effectLst>
                  <a:outerShdw blurRad="38100" dist="38100" dir="2700000" algn="tl">
                    <a:srgbClr val="000000">
                      <a:alpha val="43137"/>
                    </a:srgbClr>
                  </a:outerShdw>
                </a:effectLst>
              </a:rPr>
              <a:t>***At the end of the 2024-2025 school year there were a total of 20 students successfully approved by MJUSD School Board to be reinstated back to their comprehensive school sites. </a:t>
            </a:r>
          </a:p>
          <a:p>
            <a:pPr marL="0" indent="0" algn="ctr">
              <a:buNone/>
            </a:pPr>
            <a:r>
              <a:rPr lang="en-SG" sz="1900" b="1" dirty="0">
                <a:solidFill>
                  <a:schemeClr val="tx1"/>
                </a:solidFill>
                <a:effectLst>
                  <a:outerShdw blurRad="38100" dist="38100" dir="2700000" algn="tl">
                    <a:srgbClr val="000000">
                      <a:alpha val="43137"/>
                    </a:srgbClr>
                  </a:outerShdw>
                </a:effectLst>
              </a:rPr>
              <a:t>This has doubled since last year!!!!!!!</a:t>
            </a:r>
            <a:endParaRPr lang="en-US" sz="1900" b="1" dirty="0">
              <a:solidFill>
                <a:schemeClr val="tx1"/>
              </a:solidFill>
              <a:effectLst>
                <a:outerShdw blurRad="38100" dist="38100" dir="2700000" algn="tl">
                  <a:srgbClr val="000000">
                    <a:alpha val="43137"/>
                  </a:srgbClr>
                </a:outerShdw>
              </a:effectLst>
            </a:endParaRPr>
          </a:p>
          <a:p>
            <a:endParaRPr lang="en-US" dirty="0"/>
          </a:p>
        </p:txBody>
      </p:sp>
      <p:pic>
        <p:nvPicPr>
          <p:cNvPr id="2" name="Picture 1" descr="A yellow star with white text&#10;&#10;Description automatically generated">
            <a:extLst>
              <a:ext uri="{FF2B5EF4-FFF2-40B4-BE49-F238E27FC236}">
                <a16:creationId xmlns:a16="http://schemas.microsoft.com/office/drawing/2014/main" id="{9F671718-580C-21B8-2585-B607378DF433}"/>
              </a:ext>
            </a:extLst>
          </p:cNvPr>
          <p:cNvPicPr>
            <a:picLocks noChangeAspect="1"/>
          </p:cNvPicPr>
          <p:nvPr/>
        </p:nvPicPr>
        <p:blipFill>
          <a:blip r:embed="rId3"/>
          <a:stretch>
            <a:fillRect/>
          </a:stretch>
        </p:blipFill>
        <p:spPr>
          <a:xfrm rot="20843754">
            <a:off x="-21980" y="5505221"/>
            <a:ext cx="1712580" cy="1074338"/>
          </a:xfrm>
          <a:prstGeom prst="rect">
            <a:avLst/>
          </a:prstGeom>
        </p:spPr>
      </p:pic>
      <p:pic>
        <p:nvPicPr>
          <p:cNvPr id="4" name="Picture 3">
            <a:extLst>
              <a:ext uri="{FF2B5EF4-FFF2-40B4-BE49-F238E27FC236}">
                <a16:creationId xmlns:a16="http://schemas.microsoft.com/office/drawing/2014/main" id="{9E75002B-6196-FE5C-163C-6CCDD481B315}"/>
              </a:ext>
            </a:extLst>
          </p:cNvPr>
          <p:cNvPicPr>
            <a:picLocks noChangeAspect="1"/>
          </p:cNvPicPr>
          <p:nvPr/>
        </p:nvPicPr>
        <p:blipFill>
          <a:blip r:embed="rId4"/>
          <a:stretch>
            <a:fillRect/>
          </a:stretch>
        </p:blipFill>
        <p:spPr>
          <a:xfrm rot="1494104">
            <a:off x="10331328" y="310507"/>
            <a:ext cx="1713124" cy="1079086"/>
          </a:xfrm>
          <a:prstGeom prst="rect">
            <a:avLst/>
          </a:prstGeom>
        </p:spPr>
      </p:pic>
      <p:graphicFrame>
        <p:nvGraphicFramePr>
          <p:cNvPr id="5" name="Content Placeholder 6">
            <a:extLst>
              <a:ext uri="{FF2B5EF4-FFF2-40B4-BE49-F238E27FC236}">
                <a16:creationId xmlns:a16="http://schemas.microsoft.com/office/drawing/2014/main" id="{E2C8AE63-74E1-3222-989E-F20791154EA1}"/>
              </a:ext>
            </a:extLst>
          </p:cNvPr>
          <p:cNvGraphicFramePr>
            <a:graphicFrameLocks/>
          </p:cNvGraphicFramePr>
          <p:nvPr>
            <p:extLst>
              <p:ext uri="{D42A27DB-BD31-4B8C-83A1-F6EECF244321}">
                <p14:modId xmlns:p14="http://schemas.microsoft.com/office/powerpoint/2010/main" val="739364786"/>
              </p:ext>
            </p:extLst>
          </p:nvPr>
        </p:nvGraphicFramePr>
        <p:xfrm>
          <a:off x="2207232" y="1733010"/>
          <a:ext cx="7661296" cy="3153855"/>
        </p:xfrm>
        <a:graphic>
          <a:graphicData uri="http://schemas.openxmlformats.org/drawingml/2006/table">
            <a:tbl>
              <a:tblPr firstRow="1" bandRow="1">
                <a:effectLst/>
                <a:tableStyleId>{5C22544A-7EE6-4342-B048-85BDC9FD1C3A}</a:tableStyleId>
              </a:tblPr>
              <a:tblGrid>
                <a:gridCol w="1946296">
                  <a:extLst>
                    <a:ext uri="{9D8B030D-6E8A-4147-A177-3AD203B41FA5}">
                      <a16:colId xmlns:a16="http://schemas.microsoft.com/office/drawing/2014/main" val="995245542"/>
                    </a:ext>
                  </a:extLst>
                </a:gridCol>
                <a:gridCol w="1209675">
                  <a:extLst>
                    <a:ext uri="{9D8B030D-6E8A-4147-A177-3AD203B41FA5}">
                      <a16:colId xmlns:a16="http://schemas.microsoft.com/office/drawing/2014/main" val="4193456710"/>
                    </a:ext>
                  </a:extLst>
                </a:gridCol>
                <a:gridCol w="1162050">
                  <a:extLst>
                    <a:ext uri="{9D8B030D-6E8A-4147-A177-3AD203B41FA5}">
                      <a16:colId xmlns:a16="http://schemas.microsoft.com/office/drawing/2014/main" val="1395242989"/>
                    </a:ext>
                  </a:extLst>
                </a:gridCol>
                <a:gridCol w="1066800">
                  <a:extLst>
                    <a:ext uri="{9D8B030D-6E8A-4147-A177-3AD203B41FA5}">
                      <a16:colId xmlns:a16="http://schemas.microsoft.com/office/drawing/2014/main" val="1253277053"/>
                    </a:ext>
                  </a:extLst>
                </a:gridCol>
                <a:gridCol w="1114425">
                  <a:extLst>
                    <a:ext uri="{9D8B030D-6E8A-4147-A177-3AD203B41FA5}">
                      <a16:colId xmlns:a16="http://schemas.microsoft.com/office/drawing/2014/main" val="3659093602"/>
                    </a:ext>
                  </a:extLst>
                </a:gridCol>
                <a:gridCol w="1162050">
                  <a:extLst>
                    <a:ext uri="{9D8B030D-6E8A-4147-A177-3AD203B41FA5}">
                      <a16:colId xmlns:a16="http://schemas.microsoft.com/office/drawing/2014/main" val="1847502041"/>
                    </a:ext>
                  </a:extLst>
                </a:gridCol>
              </a:tblGrid>
              <a:tr h="593597">
                <a:tc>
                  <a:txBody>
                    <a:bodyPr/>
                    <a:lstStyle/>
                    <a:p>
                      <a:pPr algn="ctr"/>
                      <a:r>
                        <a:rPr lang="en-SG" sz="1600" dirty="0">
                          <a:solidFill>
                            <a:srgbClr val="FFCF47"/>
                          </a:solidFill>
                        </a:rPr>
                        <a:t>Year</a:t>
                      </a:r>
                      <a:endParaRPr lang="en-US" sz="1600" dirty="0">
                        <a:solidFill>
                          <a:srgbClr val="FFCF47"/>
                        </a:solidFill>
                      </a:endParaRPr>
                    </a:p>
                  </a:txBody>
                  <a:tcPr marL="77525" marR="77525" anchor="ctr">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600" dirty="0">
                          <a:solidFill>
                            <a:srgbClr val="FFCF47"/>
                          </a:solidFill>
                        </a:rPr>
                        <a:t>2020-21</a:t>
                      </a:r>
                    </a:p>
                  </a:txBody>
                  <a:tcPr marL="77525" marR="77525" anchor="ctr">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600" dirty="0">
                          <a:solidFill>
                            <a:srgbClr val="FFCF47"/>
                          </a:solidFill>
                        </a:rPr>
                        <a:t>2021-22</a:t>
                      </a:r>
                    </a:p>
                  </a:txBody>
                  <a:tcPr marL="77525" marR="77525" anchor="ctr">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600" dirty="0">
                          <a:solidFill>
                            <a:srgbClr val="FFCF47"/>
                          </a:solidFill>
                        </a:rPr>
                        <a:t>2022-23</a:t>
                      </a:r>
                    </a:p>
                  </a:txBody>
                  <a:tcPr marL="77525" marR="77525" anchor="ctr">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600" dirty="0">
                          <a:solidFill>
                            <a:srgbClr val="FFCF47"/>
                          </a:solidFill>
                        </a:rPr>
                        <a:t>2023-24</a:t>
                      </a:r>
                    </a:p>
                  </a:txBody>
                  <a:tcPr marL="77525" marR="77525" anchor="ctr">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600" dirty="0">
                          <a:solidFill>
                            <a:srgbClr val="FFCF47"/>
                          </a:solidFill>
                        </a:rPr>
                        <a:t>2024-25</a:t>
                      </a:r>
                    </a:p>
                  </a:txBody>
                  <a:tcPr marL="77525" marR="77525" anchor="ctr">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8901483"/>
                  </a:ext>
                </a:extLst>
              </a:tr>
              <a:tr h="864268">
                <a:tc>
                  <a:txBody>
                    <a:bodyPr/>
                    <a:lstStyle/>
                    <a:p>
                      <a:r>
                        <a:rPr lang="en-US" sz="1600" dirty="0">
                          <a:latin typeface="Calibri" panose="020F0502020204030204" pitchFamily="34" charset="0"/>
                          <a:cs typeface="Calibri" panose="020F0502020204030204" pitchFamily="34" charset="0"/>
                        </a:rPr>
                        <a:t>Beginning Enrollment</a:t>
                      </a:r>
                    </a:p>
                  </a:txBody>
                  <a:tcPr marL="77525" marR="77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dirty="0"/>
                        <a:t>35</a:t>
                      </a:r>
                    </a:p>
                  </a:txBody>
                  <a:tcPr marL="77525" marR="77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dirty="0"/>
                        <a:t>36</a:t>
                      </a:r>
                    </a:p>
                  </a:txBody>
                  <a:tcPr marL="77525" marR="77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dirty="0"/>
                        <a:t>15</a:t>
                      </a:r>
                    </a:p>
                  </a:txBody>
                  <a:tcPr marL="77525" marR="77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SG" dirty="0"/>
                        <a:t>19</a:t>
                      </a:r>
                      <a:endParaRPr lang="en-US" dirty="0"/>
                    </a:p>
                  </a:txBody>
                  <a:tcPr marL="77525" marR="77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dirty="0"/>
                        <a:t>18</a:t>
                      </a:r>
                    </a:p>
                  </a:txBody>
                  <a:tcPr marL="77525" marR="77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76274906"/>
                  </a:ext>
                </a:extLst>
              </a:tr>
              <a:tr h="847995">
                <a:tc>
                  <a:txBody>
                    <a:bodyPr/>
                    <a:lstStyle/>
                    <a:p>
                      <a:r>
                        <a:rPr lang="en-US" sz="1600" dirty="0">
                          <a:latin typeface="Calibri" panose="020F0502020204030204" pitchFamily="34" charset="0"/>
                          <a:cs typeface="Calibri" panose="020F0502020204030204" pitchFamily="34" charset="0"/>
                        </a:rPr>
                        <a:t>Year-end Enrollment</a:t>
                      </a:r>
                    </a:p>
                  </a:txBody>
                  <a:tcPr marL="77525" marR="77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dirty="0"/>
                        <a:t>53</a:t>
                      </a:r>
                    </a:p>
                  </a:txBody>
                  <a:tcPr marL="77525" marR="77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SG" dirty="0"/>
                        <a:t>7</a:t>
                      </a:r>
                      <a:r>
                        <a:rPr lang="en-US" dirty="0"/>
                        <a:t>7</a:t>
                      </a:r>
                    </a:p>
                  </a:txBody>
                  <a:tcPr marL="77525" marR="77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SG" dirty="0"/>
                        <a:t>2</a:t>
                      </a:r>
                      <a:r>
                        <a:rPr lang="en-US" dirty="0"/>
                        <a:t>4</a:t>
                      </a:r>
                    </a:p>
                  </a:txBody>
                  <a:tcPr marL="77525" marR="77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SG" dirty="0"/>
                        <a:t>5</a:t>
                      </a:r>
                      <a:r>
                        <a:rPr lang="en-US" dirty="0"/>
                        <a:t>9</a:t>
                      </a:r>
                    </a:p>
                  </a:txBody>
                  <a:tcPr marL="77525" marR="77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dirty="0"/>
                        <a:t>49</a:t>
                      </a:r>
                    </a:p>
                  </a:txBody>
                  <a:tcPr marL="77525" marR="77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74597076"/>
                  </a:ext>
                </a:extLst>
              </a:tr>
              <a:tr h="847995">
                <a:tc>
                  <a:txBody>
                    <a:bodyPr/>
                    <a:lstStyle/>
                    <a:p>
                      <a:r>
                        <a:rPr lang="en-US" sz="1600" dirty="0">
                          <a:latin typeface="Calibri" panose="020F0502020204030204" pitchFamily="34" charset="0"/>
                          <a:cs typeface="Calibri" panose="020F0502020204030204" pitchFamily="34" charset="0"/>
                        </a:rPr>
                        <a:t>Average Enrollment</a:t>
                      </a:r>
                    </a:p>
                  </a:txBody>
                  <a:tcPr marL="77525" marR="77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dirty="0"/>
                        <a:t>44</a:t>
                      </a:r>
                    </a:p>
                  </a:txBody>
                  <a:tcPr marL="77525" marR="77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SG" dirty="0"/>
                        <a:t>5</a:t>
                      </a:r>
                      <a:r>
                        <a:rPr lang="en-US" dirty="0"/>
                        <a:t>6.5</a:t>
                      </a:r>
                    </a:p>
                  </a:txBody>
                  <a:tcPr marL="77525" marR="77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SG" dirty="0"/>
                        <a:t>2</a:t>
                      </a:r>
                      <a:r>
                        <a:rPr lang="en-US" dirty="0"/>
                        <a:t>9</a:t>
                      </a:r>
                    </a:p>
                  </a:txBody>
                  <a:tcPr marL="77525" marR="77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SG" dirty="0"/>
                        <a:t>18</a:t>
                      </a:r>
                      <a:endParaRPr lang="en-US" dirty="0"/>
                    </a:p>
                  </a:txBody>
                  <a:tcPr marL="77525" marR="77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dirty="0"/>
                        <a:t>42</a:t>
                      </a:r>
                    </a:p>
                  </a:txBody>
                  <a:tcPr marL="77525" marR="77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884653698"/>
                  </a:ext>
                </a:extLst>
              </a:tr>
            </a:tbl>
          </a:graphicData>
        </a:graphic>
      </p:graphicFrame>
      <p:sp>
        <p:nvSpPr>
          <p:cNvPr id="8" name="TextBox 7">
            <a:extLst>
              <a:ext uri="{FF2B5EF4-FFF2-40B4-BE49-F238E27FC236}">
                <a16:creationId xmlns:a16="http://schemas.microsoft.com/office/drawing/2014/main" id="{291C2DA1-478D-3F87-D883-A8213105DC38}"/>
              </a:ext>
            </a:extLst>
          </p:cNvPr>
          <p:cNvSpPr txBox="1"/>
          <p:nvPr/>
        </p:nvSpPr>
        <p:spPr>
          <a:xfrm>
            <a:off x="3134394" y="283880"/>
            <a:ext cx="6096000" cy="110799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1" i="0" u="sng" strike="noStrike" kern="1200" cap="none" spc="0" normalizeH="0" baseline="0" noProof="0" dirty="0">
                <a:ln w="9525">
                  <a:solidFill>
                    <a:prstClr val="white"/>
                  </a:solidFill>
                  <a:prstDash val="solid"/>
                </a:ln>
                <a:solidFill>
                  <a:prstClr val="white"/>
                </a:solidFill>
                <a:effectLst>
                  <a:glow rad="63500">
                    <a:srgbClr val="A5A5A5">
                      <a:satMod val="175000"/>
                      <a:alpha val="40000"/>
                    </a:srgbClr>
                  </a:glow>
                </a:effectLst>
                <a:uLnTx/>
                <a:uFillTx/>
                <a:latin typeface="Baskerville Old Face" panose="02020602080505020303" pitchFamily="18" charset="0"/>
                <a:ea typeface="+mn-ea"/>
                <a:cs typeface="+mn-cs"/>
              </a:rPr>
              <a:t>ATTENDANCE</a:t>
            </a:r>
            <a:endParaRPr kumimoji="0" lang="en-US" sz="1800" b="0" i="0" u="none" strike="noStrike" kern="1200" cap="none" spc="0" normalizeH="0" baseline="0" noProof="0" dirty="0">
              <a:ln>
                <a:noFill/>
              </a:ln>
              <a:solidFill>
                <a:prstClr val="white"/>
              </a:solidFill>
              <a:effectLst>
                <a:glow rad="63500">
                  <a:srgbClr val="A5A5A5">
                    <a:satMod val="175000"/>
                    <a:alpha val="40000"/>
                  </a:srgbClr>
                </a:glow>
              </a:effectLst>
              <a:uLnTx/>
              <a:uFillTx/>
              <a:latin typeface="Baskerville Old Face" panose="02020602080505020303" pitchFamily="18" charset="0"/>
              <a:ea typeface="+mn-ea"/>
              <a:cs typeface="+mn-cs"/>
            </a:endParaRPr>
          </a:p>
        </p:txBody>
      </p:sp>
      <p:pic>
        <p:nvPicPr>
          <p:cNvPr id="2050" name="Picture 2" descr="All In Virginia (Tutoring Information) | Lancaster County Public Schools">
            <a:extLst>
              <a:ext uri="{FF2B5EF4-FFF2-40B4-BE49-F238E27FC236}">
                <a16:creationId xmlns:a16="http://schemas.microsoft.com/office/drawing/2014/main" id="{5F0FA49C-BF6A-5A78-1AA1-88AFF03621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686939">
            <a:off x="396803" y="386043"/>
            <a:ext cx="1493818" cy="1252337"/>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9" name="Picture 2" descr="All In Virginia (Tutoring Information) | Lancaster County Public Schools">
            <a:extLst>
              <a:ext uri="{FF2B5EF4-FFF2-40B4-BE49-F238E27FC236}">
                <a16:creationId xmlns:a16="http://schemas.microsoft.com/office/drawing/2014/main" id="{B6EE69FB-2D03-283A-B6F1-EDBB01302D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396601">
            <a:off x="10370431" y="5256939"/>
            <a:ext cx="1493818" cy="1252337"/>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4567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8" descr="A person in a graduation gown and cap standing next to a person&#10;&#10;AI-generated content may be incorrect.">
            <a:extLst>
              <a:ext uri="{FF2B5EF4-FFF2-40B4-BE49-F238E27FC236}">
                <a16:creationId xmlns:a16="http://schemas.microsoft.com/office/drawing/2014/main" id="{D36670EF-065D-E962-AF20-84612F5A93D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3510" y="1011238"/>
            <a:ext cx="4363640" cy="5818187"/>
          </a:xfrm>
          <a:ln w="28575">
            <a:solidFill>
              <a:schemeClr val="tx1"/>
            </a:solidFill>
          </a:ln>
        </p:spPr>
      </p:pic>
      <p:pic>
        <p:nvPicPr>
          <p:cNvPr id="8" name="Picture 7" descr="A black graduation cap with a gold tassel&#10;&#10;Description automatically generated">
            <a:extLst>
              <a:ext uri="{FF2B5EF4-FFF2-40B4-BE49-F238E27FC236}">
                <a16:creationId xmlns:a16="http://schemas.microsoft.com/office/drawing/2014/main" id="{78763BB6-E8E2-37B6-6B46-E9F0BF04B477}"/>
              </a:ext>
            </a:extLst>
          </p:cNvPr>
          <p:cNvPicPr>
            <a:picLocks noChangeAspect="1"/>
          </p:cNvPicPr>
          <p:nvPr/>
        </p:nvPicPr>
        <p:blipFill>
          <a:blip r:embed="rId4"/>
          <a:stretch>
            <a:fillRect/>
          </a:stretch>
        </p:blipFill>
        <p:spPr>
          <a:xfrm rot="1163400">
            <a:off x="7675304" y="34241"/>
            <a:ext cx="4581054" cy="2170926"/>
          </a:xfrm>
          <a:prstGeom prst="rect">
            <a:avLst/>
          </a:prstGeom>
        </p:spPr>
      </p:pic>
      <p:pic>
        <p:nvPicPr>
          <p:cNvPr id="16" name="Picture 15">
            <a:extLst>
              <a:ext uri="{FF2B5EF4-FFF2-40B4-BE49-F238E27FC236}">
                <a16:creationId xmlns:a16="http://schemas.microsoft.com/office/drawing/2014/main" id="{3E690945-414A-054C-B2C7-B41110D44C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7042" y="1201740"/>
            <a:ext cx="3746486" cy="2394321"/>
          </a:xfrm>
          <a:prstGeom prst="rect">
            <a:avLst/>
          </a:prstGeom>
        </p:spPr>
      </p:pic>
      <p:pic>
        <p:nvPicPr>
          <p:cNvPr id="17" name="Picture 16">
            <a:extLst>
              <a:ext uri="{FF2B5EF4-FFF2-40B4-BE49-F238E27FC236}">
                <a16:creationId xmlns:a16="http://schemas.microsoft.com/office/drawing/2014/main" id="{02A14842-9A86-6815-BC10-A6C0095F51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338494">
            <a:off x="4726194" y="2992509"/>
            <a:ext cx="2376905" cy="1212246"/>
          </a:xfrm>
          <a:prstGeom prst="rect">
            <a:avLst/>
          </a:prstGeom>
        </p:spPr>
      </p:pic>
      <p:pic>
        <p:nvPicPr>
          <p:cNvPr id="21" name="Picture 20">
            <a:extLst>
              <a:ext uri="{FF2B5EF4-FFF2-40B4-BE49-F238E27FC236}">
                <a16:creationId xmlns:a16="http://schemas.microsoft.com/office/drawing/2014/main" id="{A944D941-8CF0-36EA-6123-F279A1B3FE46}"/>
              </a:ext>
            </a:extLst>
          </p:cNvPr>
          <p:cNvPicPr>
            <a:picLocks noChangeAspect="1"/>
          </p:cNvPicPr>
          <p:nvPr/>
        </p:nvPicPr>
        <p:blipFill>
          <a:blip r:embed="rId7"/>
          <a:stretch>
            <a:fillRect/>
          </a:stretch>
        </p:blipFill>
        <p:spPr>
          <a:xfrm rot="20446971">
            <a:off x="4821772" y="915521"/>
            <a:ext cx="2584928" cy="1682642"/>
          </a:xfrm>
          <a:prstGeom prst="rect">
            <a:avLst/>
          </a:prstGeom>
        </p:spPr>
      </p:pic>
      <p:pic>
        <p:nvPicPr>
          <p:cNvPr id="23" name="Picture 22">
            <a:extLst>
              <a:ext uri="{FF2B5EF4-FFF2-40B4-BE49-F238E27FC236}">
                <a16:creationId xmlns:a16="http://schemas.microsoft.com/office/drawing/2014/main" id="{3E8757E4-30D5-674C-1130-80DCC6CFCDB8}"/>
              </a:ext>
            </a:extLst>
          </p:cNvPr>
          <p:cNvPicPr>
            <a:picLocks noChangeAspect="1"/>
          </p:cNvPicPr>
          <p:nvPr/>
        </p:nvPicPr>
        <p:blipFill>
          <a:blip r:embed="rId8"/>
          <a:stretch>
            <a:fillRect/>
          </a:stretch>
        </p:blipFill>
        <p:spPr>
          <a:xfrm>
            <a:off x="979314" y="28575"/>
            <a:ext cx="3154792" cy="2162175"/>
          </a:xfrm>
          <a:prstGeom prst="rect">
            <a:avLst/>
          </a:prstGeom>
          <a:ln w="28575">
            <a:solidFill>
              <a:schemeClr val="tx1"/>
            </a:solidFill>
          </a:ln>
        </p:spPr>
      </p:pic>
      <p:pic>
        <p:nvPicPr>
          <p:cNvPr id="24" name="Picture 23">
            <a:extLst>
              <a:ext uri="{FF2B5EF4-FFF2-40B4-BE49-F238E27FC236}">
                <a16:creationId xmlns:a16="http://schemas.microsoft.com/office/drawing/2014/main" id="{F97FE5EB-0F3F-1193-2FD2-6C2E77E261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605336">
            <a:off x="4774623" y="5293549"/>
            <a:ext cx="2207775" cy="1125988"/>
          </a:xfrm>
          <a:prstGeom prst="rect">
            <a:avLst/>
          </a:prstGeom>
        </p:spPr>
      </p:pic>
      <p:sp>
        <p:nvSpPr>
          <p:cNvPr id="25" name="TextBox 24">
            <a:extLst>
              <a:ext uri="{FF2B5EF4-FFF2-40B4-BE49-F238E27FC236}">
                <a16:creationId xmlns:a16="http://schemas.microsoft.com/office/drawing/2014/main" id="{AE940FA9-1F3D-52FE-9B98-A57C80E52ED2}"/>
              </a:ext>
            </a:extLst>
          </p:cNvPr>
          <p:cNvSpPr txBox="1"/>
          <p:nvPr/>
        </p:nvSpPr>
        <p:spPr>
          <a:xfrm>
            <a:off x="8270372" y="2976696"/>
            <a:ext cx="340228" cy="628655"/>
          </a:xfrm>
          <a:prstGeom prst="rect">
            <a:avLst/>
          </a:prstGeom>
          <a:solidFill>
            <a:schemeClr val="bg2"/>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a:ea typeface="+mn-ea"/>
              <a:cs typeface="+mn-cs"/>
            </a:endParaRPr>
          </a:p>
        </p:txBody>
      </p:sp>
      <p:pic>
        <p:nvPicPr>
          <p:cNvPr id="27" name="Picture 26">
            <a:extLst>
              <a:ext uri="{FF2B5EF4-FFF2-40B4-BE49-F238E27FC236}">
                <a16:creationId xmlns:a16="http://schemas.microsoft.com/office/drawing/2014/main" id="{85C37113-5B3F-4C89-CD68-37B07CA530B8}"/>
              </a:ext>
            </a:extLst>
          </p:cNvPr>
          <p:cNvPicPr>
            <a:picLocks noChangeAspect="1"/>
          </p:cNvPicPr>
          <p:nvPr/>
        </p:nvPicPr>
        <p:blipFill>
          <a:blip r:embed="rId9"/>
          <a:stretch>
            <a:fillRect/>
          </a:stretch>
        </p:blipFill>
        <p:spPr>
          <a:xfrm rot="1973958">
            <a:off x="7814354" y="2627007"/>
            <a:ext cx="1714206" cy="1252689"/>
          </a:xfrm>
          <a:prstGeom prst="rect">
            <a:avLst/>
          </a:prstGeom>
        </p:spPr>
      </p:pic>
      <p:pic>
        <p:nvPicPr>
          <p:cNvPr id="28" name="Picture 27">
            <a:extLst>
              <a:ext uri="{FF2B5EF4-FFF2-40B4-BE49-F238E27FC236}">
                <a16:creationId xmlns:a16="http://schemas.microsoft.com/office/drawing/2014/main" id="{CAE6BFCC-1E91-EC84-E980-AC8C7E58CF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594247">
            <a:off x="4178378" y="316141"/>
            <a:ext cx="1741721" cy="888296"/>
          </a:xfrm>
          <a:prstGeom prst="rect">
            <a:avLst/>
          </a:prstGeom>
        </p:spPr>
      </p:pic>
      <p:graphicFrame>
        <p:nvGraphicFramePr>
          <p:cNvPr id="4" name="Table 3">
            <a:extLst>
              <a:ext uri="{FF2B5EF4-FFF2-40B4-BE49-F238E27FC236}">
                <a16:creationId xmlns:a16="http://schemas.microsoft.com/office/drawing/2014/main" id="{AF07E50F-1A5D-D58E-575D-B140334C2ABB}"/>
              </a:ext>
            </a:extLst>
          </p:cNvPr>
          <p:cNvGraphicFramePr>
            <a:graphicFrameLocks noGrp="1"/>
          </p:cNvGraphicFramePr>
          <p:nvPr>
            <p:extLst>
              <p:ext uri="{D42A27DB-BD31-4B8C-83A1-F6EECF244321}">
                <p14:modId xmlns:p14="http://schemas.microsoft.com/office/powerpoint/2010/main" val="2418480706"/>
              </p:ext>
            </p:extLst>
          </p:nvPr>
        </p:nvGraphicFramePr>
        <p:xfrm>
          <a:off x="6875929" y="4435104"/>
          <a:ext cx="4973982" cy="1613518"/>
        </p:xfrm>
        <a:graphic>
          <a:graphicData uri="http://schemas.openxmlformats.org/drawingml/2006/table">
            <a:tbl>
              <a:tblPr firstRow="1" bandRow="1">
                <a:tableStyleId>{616DA210-FB5B-4158-B5E0-FEB733F419BA}</a:tableStyleId>
              </a:tblPr>
              <a:tblGrid>
                <a:gridCol w="1942529">
                  <a:extLst>
                    <a:ext uri="{9D8B030D-6E8A-4147-A177-3AD203B41FA5}">
                      <a16:colId xmlns:a16="http://schemas.microsoft.com/office/drawing/2014/main" val="803935028"/>
                    </a:ext>
                  </a:extLst>
                </a:gridCol>
                <a:gridCol w="589151">
                  <a:extLst>
                    <a:ext uri="{9D8B030D-6E8A-4147-A177-3AD203B41FA5}">
                      <a16:colId xmlns:a16="http://schemas.microsoft.com/office/drawing/2014/main" val="3058923948"/>
                    </a:ext>
                  </a:extLst>
                </a:gridCol>
                <a:gridCol w="579492">
                  <a:extLst>
                    <a:ext uri="{9D8B030D-6E8A-4147-A177-3AD203B41FA5}">
                      <a16:colId xmlns:a16="http://schemas.microsoft.com/office/drawing/2014/main" val="827572907"/>
                    </a:ext>
                  </a:extLst>
                </a:gridCol>
                <a:gridCol w="598808">
                  <a:extLst>
                    <a:ext uri="{9D8B030D-6E8A-4147-A177-3AD203B41FA5}">
                      <a16:colId xmlns:a16="http://schemas.microsoft.com/office/drawing/2014/main" val="948809192"/>
                    </a:ext>
                  </a:extLst>
                </a:gridCol>
                <a:gridCol w="608468">
                  <a:extLst>
                    <a:ext uri="{9D8B030D-6E8A-4147-A177-3AD203B41FA5}">
                      <a16:colId xmlns:a16="http://schemas.microsoft.com/office/drawing/2014/main" val="1429743533"/>
                    </a:ext>
                  </a:extLst>
                </a:gridCol>
                <a:gridCol w="655534">
                  <a:extLst>
                    <a:ext uri="{9D8B030D-6E8A-4147-A177-3AD203B41FA5}">
                      <a16:colId xmlns:a16="http://schemas.microsoft.com/office/drawing/2014/main" val="2828102966"/>
                    </a:ext>
                  </a:extLst>
                </a:gridCol>
              </a:tblGrid>
              <a:tr h="563140">
                <a:tc>
                  <a:txBody>
                    <a:bodyPr/>
                    <a:lstStyle/>
                    <a:p>
                      <a:pPr algn="l"/>
                      <a:r>
                        <a:rPr lang="en-US" sz="1600" dirty="0">
                          <a:solidFill>
                            <a:srgbClr val="FFCF47"/>
                          </a:solidFill>
                        </a:rPr>
                        <a:t>Year</a:t>
                      </a:r>
                    </a:p>
                  </a:txBody>
                  <a:tcPr>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rgbClr val="FFCF47"/>
                          </a:solidFill>
                          <a:effectLst/>
                          <a:uLnTx/>
                          <a:uFillTx/>
                        </a:rPr>
                        <a:t>2020-2021</a:t>
                      </a:r>
                      <a:endParaRPr kumimoji="0" lang="en-US" sz="1200" b="1" i="0" u="none" strike="noStrike" kern="1200" cap="none" spc="0" normalizeH="0" baseline="0" noProof="0" dirty="0">
                        <a:ln>
                          <a:noFill/>
                        </a:ln>
                        <a:solidFill>
                          <a:srgbClr val="FFCF47"/>
                        </a:solidFill>
                        <a:effectLst/>
                        <a:uLnTx/>
                        <a:uFillTx/>
                        <a:latin typeface="+mn-lt"/>
                        <a:ea typeface="+mn-ea"/>
                        <a:cs typeface="+mn-cs"/>
                      </a:endParaRPr>
                    </a:p>
                  </a:txBody>
                  <a:tcPr>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rgbClr val="FFCF47"/>
                          </a:solidFill>
                          <a:effectLst/>
                          <a:uLnTx/>
                          <a:uFillTx/>
                        </a:rPr>
                        <a:t>2021-2022</a:t>
                      </a:r>
                      <a:endParaRPr kumimoji="0" lang="en-US" sz="1200" b="1" i="0" u="none" strike="noStrike" kern="1200" cap="none" spc="0" normalizeH="0" baseline="0" noProof="0" dirty="0">
                        <a:ln>
                          <a:noFill/>
                        </a:ln>
                        <a:solidFill>
                          <a:srgbClr val="FFCF47"/>
                        </a:solidFill>
                        <a:effectLst/>
                        <a:uLnTx/>
                        <a:uFillTx/>
                        <a:latin typeface="+mn-lt"/>
                        <a:ea typeface="+mn-ea"/>
                        <a:cs typeface="+mn-cs"/>
                      </a:endParaRPr>
                    </a:p>
                  </a:txBody>
                  <a:tcPr>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rgbClr val="FFCF47"/>
                          </a:solidFill>
                          <a:effectLst/>
                          <a:uLnTx/>
                          <a:uFillTx/>
                        </a:rPr>
                        <a:t>2022-2023</a:t>
                      </a:r>
                      <a:endParaRPr kumimoji="0" lang="en-US" sz="1200" b="1" i="0" u="none" strike="noStrike" kern="1200" cap="none" spc="0" normalizeH="0" baseline="0" noProof="0" dirty="0">
                        <a:ln>
                          <a:noFill/>
                        </a:ln>
                        <a:solidFill>
                          <a:srgbClr val="FFCF47"/>
                        </a:solidFill>
                        <a:effectLst/>
                        <a:uLnTx/>
                        <a:uFillTx/>
                        <a:latin typeface="+mn-lt"/>
                        <a:ea typeface="+mn-ea"/>
                        <a:cs typeface="+mn-cs"/>
                      </a:endParaRPr>
                    </a:p>
                  </a:txBody>
                  <a:tcPr>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CF47"/>
                          </a:solidFill>
                        </a:rPr>
                        <a:t>2023-2024</a:t>
                      </a:r>
                    </a:p>
                  </a:txBody>
                  <a:tcPr>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rgbClr val="FFCF47"/>
                          </a:solidFill>
                          <a:effectLst/>
                          <a:uLnTx/>
                          <a:uFillTx/>
                        </a:rPr>
                        <a:t>2024-2025</a:t>
                      </a:r>
                      <a:endParaRPr kumimoji="0" lang="en-US" sz="1200" b="1" i="0" u="none" strike="noStrike" kern="1200" cap="none" spc="0" normalizeH="0" baseline="0" noProof="0" dirty="0">
                        <a:ln>
                          <a:noFill/>
                        </a:ln>
                        <a:solidFill>
                          <a:srgbClr val="FFCF47"/>
                        </a:solidFill>
                        <a:effectLst/>
                        <a:uLnTx/>
                        <a:uFillTx/>
                        <a:latin typeface="+mn-lt"/>
                        <a:ea typeface="+mn-ea"/>
                        <a:cs typeface="+mn-cs"/>
                      </a:endParaRPr>
                    </a:p>
                  </a:txBody>
                  <a:tcPr>
                    <a:solidFill>
                      <a:schemeClr val="tx1"/>
                    </a:solidFill>
                  </a:tcPr>
                </a:tc>
                <a:extLst>
                  <a:ext uri="{0D108BD9-81ED-4DB2-BD59-A6C34878D82A}">
                    <a16:rowId xmlns:a16="http://schemas.microsoft.com/office/drawing/2014/main" val="853850012"/>
                  </a:ext>
                </a:extLst>
              </a:tr>
              <a:tr h="525189">
                <a:tc>
                  <a:txBody>
                    <a:bodyPr/>
                    <a:lstStyle/>
                    <a:p>
                      <a:r>
                        <a:rPr lang="en-US" sz="1200" b="1" dirty="0"/>
                        <a:t>Promotion to 9</a:t>
                      </a:r>
                      <a:r>
                        <a:rPr lang="en-US" sz="1200" b="1" baseline="30000" dirty="0"/>
                        <a:t>th</a:t>
                      </a:r>
                      <a:r>
                        <a:rPr lang="en-US" sz="1200" b="1" dirty="0"/>
                        <a:t> Grade</a:t>
                      </a:r>
                    </a:p>
                  </a:txBody>
                  <a:tcPr/>
                </a:tc>
                <a:tc>
                  <a:txBody>
                    <a:bodyPr/>
                    <a:lstStyle/>
                    <a:p>
                      <a:pPr algn="ctr"/>
                      <a:r>
                        <a:rPr lang="en-US" sz="1400" dirty="0"/>
                        <a:t>2</a:t>
                      </a:r>
                    </a:p>
                  </a:txBody>
                  <a:tcPr/>
                </a:tc>
                <a:tc>
                  <a:txBody>
                    <a:bodyPr/>
                    <a:lstStyle/>
                    <a:p>
                      <a:pPr algn="ctr"/>
                      <a:r>
                        <a:rPr lang="en-US" sz="1400" dirty="0"/>
                        <a:t>9</a:t>
                      </a:r>
                    </a:p>
                  </a:txBody>
                  <a:tcPr/>
                </a:tc>
                <a:tc>
                  <a:txBody>
                    <a:bodyPr/>
                    <a:lstStyle/>
                    <a:p>
                      <a:pPr algn="ctr"/>
                      <a:r>
                        <a:rPr lang="en-US" sz="1400" dirty="0"/>
                        <a:t>5</a:t>
                      </a:r>
                    </a:p>
                  </a:txBody>
                  <a:tcPr/>
                </a:tc>
                <a:tc>
                  <a:txBody>
                    <a:bodyPr/>
                    <a:lstStyle/>
                    <a:p>
                      <a:pPr algn="ctr"/>
                      <a:r>
                        <a:rPr lang="en-US" sz="1400" dirty="0"/>
                        <a:t>5</a:t>
                      </a:r>
                    </a:p>
                  </a:txBody>
                  <a:tcPr/>
                </a:tc>
                <a:tc>
                  <a:txBody>
                    <a:bodyPr/>
                    <a:lstStyle/>
                    <a:p>
                      <a:pPr algn="ctr"/>
                      <a:r>
                        <a:rPr lang="en-US" sz="1400" dirty="0"/>
                        <a:t>18</a:t>
                      </a:r>
                    </a:p>
                  </a:txBody>
                  <a:tcPr/>
                </a:tc>
                <a:extLst>
                  <a:ext uri="{0D108BD9-81ED-4DB2-BD59-A6C34878D82A}">
                    <a16:rowId xmlns:a16="http://schemas.microsoft.com/office/drawing/2014/main" val="2479567185"/>
                  </a:ext>
                </a:extLst>
              </a:tr>
              <a:tr h="525189">
                <a:tc>
                  <a:txBody>
                    <a:bodyPr/>
                    <a:lstStyle/>
                    <a:p>
                      <a:r>
                        <a:rPr lang="en-US" sz="1200" b="1" dirty="0"/>
                        <a:t>High School Graduate</a:t>
                      </a:r>
                    </a:p>
                  </a:txBody>
                  <a:tcPr/>
                </a:tc>
                <a:tc>
                  <a:txBody>
                    <a:bodyPr/>
                    <a:lstStyle/>
                    <a:p>
                      <a:pPr algn="ctr"/>
                      <a:r>
                        <a:rPr lang="en-US" sz="1400" dirty="0"/>
                        <a:t>6</a:t>
                      </a:r>
                    </a:p>
                  </a:txBody>
                  <a:tcPr/>
                </a:tc>
                <a:tc>
                  <a:txBody>
                    <a:bodyPr/>
                    <a:lstStyle/>
                    <a:p>
                      <a:pPr algn="ctr"/>
                      <a:r>
                        <a:rPr lang="en-US" sz="1400" dirty="0"/>
                        <a:t>8</a:t>
                      </a:r>
                    </a:p>
                  </a:txBody>
                  <a:tcPr/>
                </a:tc>
                <a:tc>
                  <a:txBody>
                    <a:bodyPr/>
                    <a:lstStyle/>
                    <a:p>
                      <a:pPr algn="ctr"/>
                      <a:r>
                        <a:rPr lang="en-US" sz="1400" dirty="0"/>
                        <a:t>3</a:t>
                      </a:r>
                    </a:p>
                  </a:txBody>
                  <a:tcPr/>
                </a:tc>
                <a:tc>
                  <a:txBody>
                    <a:bodyPr/>
                    <a:lstStyle/>
                    <a:p>
                      <a:pPr algn="ctr"/>
                      <a:r>
                        <a:rPr lang="en-US" sz="1400" dirty="0"/>
                        <a:t>3</a:t>
                      </a:r>
                    </a:p>
                  </a:txBody>
                  <a:tcPr/>
                </a:tc>
                <a:tc>
                  <a:txBody>
                    <a:bodyPr/>
                    <a:lstStyle/>
                    <a:p>
                      <a:pPr algn="ctr"/>
                      <a:r>
                        <a:rPr lang="en-US" sz="1400" dirty="0"/>
                        <a:t>1</a:t>
                      </a:r>
                    </a:p>
                  </a:txBody>
                  <a:tcPr/>
                </a:tc>
                <a:extLst>
                  <a:ext uri="{0D108BD9-81ED-4DB2-BD59-A6C34878D82A}">
                    <a16:rowId xmlns:a16="http://schemas.microsoft.com/office/drawing/2014/main" val="2435429602"/>
                  </a:ext>
                </a:extLst>
              </a:tr>
            </a:tbl>
          </a:graphicData>
        </a:graphic>
      </p:graphicFrame>
    </p:spTree>
    <p:extLst>
      <p:ext uri="{BB962C8B-B14F-4D97-AF65-F5344CB8AC3E}">
        <p14:creationId xmlns:p14="http://schemas.microsoft.com/office/powerpoint/2010/main" val="24377892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7F49208-6D3D-0413-79A6-9D30B7704939}"/>
            </a:ext>
          </a:extLst>
        </p:cNvPr>
        <p:cNvGrpSpPr/>
        <p:nvPr/>
      </p:nvGrpSpPr>
      <p:grpSpPr>
        <a:xfrm>
          <a:off x="0" y="0"/>
          <a:ext cx="0" cy="0"/>
          <a:chOff x="0" y="0"/>
          <a:chExt cx="0" cy="0"/>
        </a:xfrm>
      </p:grpSpPr>
      <p:pic>
        <p:nvPicPr>
          <p:cNvPr id="13" name="Picture 12" descr="A picture containing person, indoor, floor, standing&#10;&#10;AI-generated content may be incorrect.">
            <a:extLst>
              <a:ext uri="{FF2B5EF4-FFF2-40B4-BE49-F238E27FC236}">
                <a16:creationId xmlns:a16="http://schemas.microsoft.com/office/drawing/2014/main" id="{33E0F25C-AF11-FDD5-D732-C3762CFD8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7895" y="1647824"/>
            <a:ext cx="3821907" cy="5095875"/>
          </a:xfrm>
          <a:prstGeom prst="rect">
            <a:avLst/>
          </a:prstGeom>
          <a:ln w="38100">
            <a:solidFill>
              <a:schemeClr val="tx1"/>
            </a:solidFill>
          </a:ln>
        </p:spPr>
      </p:pic>
      <p:pic>
        <p:nvPicPr>
          <p:cNvPr id="16" name="Picture 15" descr="A picture containing outdoor, sky, person, building&#10;&#10;AI-generated content may be incorrect.">
            <a:extLst>
              <a:ext uri="{FF2B5EF4-FFF2-40B4-BE49-F238E27FC236}">
                <a16:creationId xmlns:a16="http://schemas.microsoft.com/office/drawing/2014/main" id="{F5777107-5F49-C4F8-3E7C-BB4B88D9FC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6736" y="1647823"/>
            <a:ext cx="3821907" cy="5095876"/>
          </a:xfrm>
          <a:prstGeom prst="rect">
            <a:avLst/>
          </a:prstGeom>
          <a:ln w="38100">
            <a:solidFill>
              <a:schemeClr val="accent1"/>
            </a:solidFill>
          </a:ln>
        </p:spPr>
      </p:pic>
      <p:pic>
        <p:nvPicPr>
          <p:cNvPr id="19" name="Picture 18" descr="A couple of men posing for a picture&#10;&#10;AI-generated content may be incorrect.">
            <a:extLst>
              <a:ext uri="{FF2B5EF4-FFF2-40B4-BE49-F238E27FC236}">
                <a16:creationId xmlns:a16="http://schemas.microsoft.com/office/drawing/2014/main" id="{BA49DE2C-B9C5-4EAE-D0DF-B5745FAD03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56" y="1638300"/>
            <a:ext cx="3821906" cy="5095875"/>
          </a:xfrm>
          <a:prstGeom prst="rect">
            <a:avLst/>
          </a:prstGeom>
          <a:ln w="38100">
            <a:solidFill>
              <a:schemeClr val="accent1"/>
            </a:solidFill>
          </a:ln>
        </p:spPr>
      </p:pic>
      <p:sp>
        <p:nvSpPr>
          <p:cNvPr id="22" name="TextBox 21">
            <a:extLst>
              <a:ext uri="{FF2B5EF4-FFF2-40B4-BE49-F238E27FC236}">
                <a16:creationId xmlns:a16="http://schemas.microsoft.com/office/drawing/2014/main" id="{B4DD550A-7CA4-B86B-CEED-3600BF3FCC32}"/>
              </a:ext>
            </a:extLst>
          </p:cNvPr>
          <p:cNvSpPr txBox="1"/>
          <p:nvPr/>
        </p:nvSpPr>
        <p:spPr>
          <a:xfrm>
            <a:off x="672703" y="123825"/>
            <a:ext cx="10846593"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masis MT Pro Black" panose="02040A04050005020304" pitchFamily="18" charset="0"/>
                <a:ea typeface="+mn-ea"/>
                <a:cs typeface="+mn-cs"/>
              </a:rPr>
              <a:t>ONCE A PANTHER ALWAYS A PANTHER!!!!!</a:t>
            </a:r>
          </a:p>
        </p:txBody>
      </p:sp>
      <p:pic>
        <p:nvPicPr>
          <p:cNvPr id="23" name="Picture 22">
            <a:extLst>
              <a:ext uri="{FF2B5EF4-FFF2-40B4-BE49-F238E27FC236}">
                <a16:creationId xmlns:a16="http://schemas.microsoft.com/office/drawing/2014/main" id="{9B97BE04-E1E5-D591-5B0A-9BDD54B5F1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362846">
            <a:off x="38187" y="222610"/>
            <a:ext cx="1832685" cy="1171241"/>
          </a:xfrm>
          <a:prstGeom prst="rect">
            <a:avLst/>
          </a:prstGeom>
        </p:spPr>
      </p:pic>
      <p:pic>
        <p:nvPicPr>
          <p:cNvPr id="24" name="Picture 23">
            <a:extLst>
              <a:ext uri="{FF2B5EF4-FFF2-40B4-BE49-F238E27FC236}">
                <a16:creationId xmlns:a16="http://schemas.microsoft.com/office/drawing/2014/main" id="{9F7F191E-E757-D54E-85D0-16A2D44350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890757">
            <a:off x="10189726" y="175293"/>
            <a:ext cx="1832685" cy="1171241"/>
          </a:xfrm>
          <a:prstGeom prst="rect">
            <a:avLst/>
          </a:prstGeom>
        </p:spPr>
      </p:pic>
      <p:sp>
        <p:nvSpPr>
          <p:cNvPr id="25" name="TextBox 24">
            <a:extLst>
              <a:ext uri="{FF2B5EF4-FFF2-40B4-BE49-F238E27FC236}">
                <a16:creationId xmlns:a16="http://schemas.microsoft.com/office/drawing/2014/main" id="{CE888CBB-2BE1-9382-26F9-2134EFBF1971}"/>
              </a:ext>
            </a:extLst>
          </p:cNvPr>
          <p:cNvSpPr txBox="1"/>
          <p:nvPr/>
        </p:nvSpPr>
        <p:spPr>
          <a:xfrm>
            <a:off x="672703" y="1162050"/>
            <a:ext cx="13692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26" name="TextBox 25">
            <a:extLst>
              <a:ext uri="{FF2B5EF4-FFF2-40B4-BE49-F238E27FC236}">
                <a16:creationId xmlns:a16="http://schemas.microsoft.com/office/drawing/2014/main" id="{9B011A1B-417B-D10F-9BDF-BFD926FC4C89}"/>
              </a:ext>
            </a:extLst>
          </p:cNvPr>
          <p:cNvSpPr txBox="1"/>
          <p:nvPr/>
        </p:nvSpPr>
        <p:spPr>
          <a:xfrm>
            <a:off x="489346" y="1162050"/>
            <a:ext cx="463154" cy="369332"/>
          </a:xfrm>
          <a:prstGeom prst="rect">
            <a:avLst/>
          </a:prstGeom>
          <a:solidFill>
            <a:schemeClr val="bg2"/>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27" name="TextBox 26">
            <a:extLst>
              <a:ext uri="{FF2B5EF4-FFF2-40B4-BE49-F238E27FC236}">
                <a16:creationId xmlns:a16="http://schemas.microsoft.com/office/drawing/2014/main" id="{99CB20A0-AEB9-886D-7D2E-6C20069891CA}"/>
              </a:ext>
            </a:extLst>
          </p:cNvPr>
          <p:cNvSpPr txBox="1"/>
          <p:nvPr/>
        </p:nvSpPr>
        <p:spPr>
          <a:xfrm>
            <a:off x="10858500" y="1162050"/>
            <a:ext cx="187254" cy="369332"/>
          </a:xfrm>
          <a:prstGeom prst="rect">
            <a:avLst/>
          </a:prstGeom>
          <a:solidFill>
            <a:schemeClr val="bg2"/>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6474684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9B62682-FDEF-F8A4-C4C9-73D878B1D391}"/>
            </a:ext>
          </a:extLst>
        </p:cNvPr>
        <p:cNvGrpSpPr/>
        <p:nvPr/>
      </p:nvGrpSpPr>
      <p:grpSpPr>
        <a:xfrm>
          <a:off x="0" y="0"/>
          <a:ext cx="0" cy="0"/>
          <a:chOff x="0" y="0"/>
          <a:chExt cx="0" cy="0"/>
        </a:xfrm>
      </p:grpSpPr>
      <p:pic>
        <p:nvPicPr>
          <p:cNvPr id="10" name="Picture 9" descr="Text&#10;&#10;AI-generated content may be incorrect.">
            <a:extLst>
              <a:ext uri="{FF2B5EF4-FFF2-40B4-BE49-F238E27FC236}">
                <a16:creationId xmlns:a16="http://schemas.microsoft.com/office/drawing/2014/main" id="{CFC28A86-3893-BDD4-3251-A3C13114F369}"/>
              </a:ext>
            </a:extLst>
          </p:cNvPr>
          <p:cNvPicPr>
            <a:picLocks noChangeAspect="1"/>
          </p:cNvPicPr>
          <p:nvPr/>
        </p:nvPicPr>
        <p:blipFill>
          <a:blip r:embed="rId3">
            <a:extLst>
              <a:ext uri="{28A0092B-C50C-407E-A947-70E740481C1C}">
                <a14:useLocalDpi xmlns:a14="http://schemas.microsoft.com/office/drawing/2010/main" val="0"/>
              </a:ext>
            </a:extLst>
          </a:blip>
          <a:srcRect r="1" b="33209"/>
          <a:stretch>
            <a:fillRect/>
          </a:stretch>
        </p:blipFill>
        <p:spPr>
          <a:xfrm>
            <a:off x="0" y="0"/>
            <a:ext cx="7082287" cy="6858000"/>
          </a:xfrm>
          <a:prstGeom prst="rect">
            <a:avLst/>
          </a:prstGeom>
          <a:noFill/>
          <a:ln w="28575">
            <a:solidFill>
              <a:schemeClr val="accent1"/>
            </a:solidFill>
          </a:ln>
        </p:spPr>
      </p:pic>
      <p:pic>
        <p:nvPicPr>
          <p:cNvPr id="14" name="Picture 13">
            <a:extLst>
              <a:ext uri="{FF2B5EF4-FFF2-40B4-BE49-F238E27FC236}">
                <a16:creationId xmlns:a16="http://schemas.microsoft.com/office/drawing/2014/main" id="{2D378FEB-1F66-CE13-EFFD-56F51D112D07}"/>
              </a:ext>
            </a:extLst>
          </p:cNvPr>
          <p:cNvPicPr>
            <a:picLocks noChangeAspect="1"/>
          </p:cNvPicPr>
          <p:nvPr/>
        </p:nvPicPr>
        <p:blipFill>
          <a:blip r:embed="rId4"/>
          <a:stretch>
            <a:fillRect/>
          </a:stretch>
        </p:blipFill>
        <p:spPr>
          <a:xfrm>
            <a:off x="7171255" y="1295400"/>
            <a:ext cx="4932216" cy="3781425"/>
          </a:xfrm>
          <a:prstGeom prst="rect">
            <a:avLst/>
          </a:prstGeom>
        </p:spPr>
      </p:pic>
      <p:sp>
        <p:nvSpPr>
          <p:cNvPr id="16" name="Explosion: 8 Points 15">
            <a:extLst>
              <a:ext uri="{FF2B5EF4-FFF2-40B4-BE49-F238E27FC236}">
                <a16:creationId xmlns:a16="http://schemas.microsoft.com/office/drawing/2014/main" id="{85F3863D-7A53-DB37-8370-6251A877C9A2}"/>
              </a:ext>
            </a:extLst>
          </p:cNvPr>
          <p:cNvSpPr/>
          <p:nvPr/>
        </p:nvSpPr>
        <p:spPr>
          <a:xfrm>
            <a:off x="7277100" y="171450"/>
            <a:ext cx="914400" cy="914400"/>
          </a:xfrm>
          <a:prstGeom prst="irregularSeal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8" name="Explosion: 8 Points 17">
            <a:extLst>
              <a:ext uri="{FF2B5EF4-FFF2-40B4-BE49-F238E27FC236}">
                <a16:creationId xmlns:a16="http://schemas.microsoft.com/office/drawing/2014/main" id="{7FD7D1AB-BB93-8EC7-7578-DDD7D12FBE90}"/>
              </a:ext>
            </a:extLst>
          </p:cNvPr>
          <p:cNvSpPr/>
          <p:nvPr/>
        </p:nvSpPr>
        <p:spPr>
          <a:xfrm>
            <a:off x="7597708" y="5694580"/>
            <a:ext cx="914400" cy="914400"/>
          </a:xfrm>
          <a:prstGeom prst="irregularSeal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19" name="TextBox 18">
            <a:extLst>
              <a:ext uri="{FF2B5EF4-FFF2-40B4-BE49-F238E27FC236}">
                <a16:creationId xmlns:a16="http://schemas.microsoft.com/office/drawing/2014/main" id="{B0FFB89E-C562-DB5B-8CBC-C113ACC8FBD7}"/>
              </a:ext>
            </a:extLst>
          </p:cNvPr>
          <p:cNvSpPr txBox="1"/>
          <p:nvPr/>
        </p:nvSpPr>
        <p:spPr>
          <a:xfrm>
            <a:off x="8312082" y="5076824"/>
            <a:ext cx="356235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a:ea typeface="+mn-ea"/>
                <a:cs typeface="+mn-cs"/>
              </a:rPr>
              <a:t>Corina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a:ea typeface="+mn-ea"/>
                <a:cs typeface="+mn-cs"/>
              </a:rPr>
              <a:t>Attendance Clerk and Secretary </a:t>
            </a:r>
          </a:p>
        </p:txBody>
      </p:sp>
      <p:sp>
        <p:nvSpPr>
          <p:cNvPr id="20" name="TextBox 19">
            <a:extLst>
              <a:ext uri="{FF2B5EF4-FFF2-40B4-BE49-F238E27FC236}">
                <a16:creationId xmlns:a16="http://schemas.microsoft.com/office/drawing/2014/main" id="{52FE567C-E9B8-1799-9EDB-9C666D78F042}"/>
              </a:ext>
            </a:extLst>
          </p:cNvPr>
          <p:cNvSpPr txBox="1"/>
          <p:nvPr/>
        </p:nvSpPr>
        <p:spPr>
          <a:xfrm>
            <a:off x="8454958" y="4171949"/>
            <a:ext cx="2908368" cy="904875"/>
          </a:xfrm>
          <a:prstGeom prst="rect">
            <a:avLst/>
          </a:prstGeom>
          <a:solidFill>
            <a:schemeClr val="bg2"/>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18407680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A3E57F-DE9A-45F6-BEF3-EF8EEA07E065}"/>
              </a:ext>
            </a:extLst>
          </p:cNvPr>
          <p:cNvSpPr>
            <a:spLocks noGrp="1"/>
          </p:cNvSpPr>
          <p:nvPr>
            <p:ph type="title"/>
          </p:nvPr>
        </p:nvSpPr>
        <p:spPr>
          <a:xfrm>
            <a:off x="3657600" y="247650"/>
            <a:ext cx="7621106" cy="3390496"/>
          </a:xfrm>
          <a:custGeom>
            <a:avLst/>
            <a:gdLst>
              <a:gd name="connsiteX0" fmla="*/ 0 w 7621106"/>
              <a:gd name="connsiteY0" fmla="*/ 0 h 3390496"/>
              <a:gd name="connsiteX1" fmla="*/ 769039 w 7621106"/>
              <a:gd name="connsiteY1" fmla="*/ 0 h 3390496"/>
              <a:gd name="connsiteX2" fmla="*/ 1233234 w 7621106"/>
              <a:gd name="connsiteY2" fmla="*/ 0 h 3390496"/>
              <a:gd name="connsiteX3" fmla="*/ 2002272 w 7621106"/>
              <a:gd name="connsiteY3" fmla="*/ 0 h 3390496"/>
              <a:gd name="connsiteX4" fmla="*/ 2542678 w 7621106"/>
              <a:gd name="connsiteY4" fmla="*/ 0 h 3390496"/>
              <a:gd name="connsiteX5" fmla="*/ 3387928 w 7621106"/>
              <a:gd name="connsiteY5" fmla="*/ 0 h 3390496"/>
              <a:gd name="connsiteX6" fmla="*/ 4004545 w 7621106"/>
              <a:gd name="connsiteY6" fmla="*/ 0 h 3390496"/>
              <a:gd name="connsiteX7" fmla="*/ 4621162 w 7621106"/>
              <a:gd name="connsiteY7" fmla="*/ 0 h 3390496"/>
              <a:gd name="connsiteX8" fmla="*/ 5390200 w 7621106"/>
              <a:gd name="connsiteY8" fmla="*/ 0 h 3390496"/>
              <a:gd name="connsiteX9" fmla="*/ 6159239 w 7621106"/>
              <a:gd name="connsiteY9" fmla="*/ 0 h 3390496"/>
              <a:gd name="connsiteX10" fmla="*/ 6699645 w 7621106"/>
              <a:gd name="connsiteY10" fmla="*/ 0 h 3390496"/>
              <a:gd name="connsiteX11" fmla="*/ 7621106 w 7621106"/>
              <a:gd name="connsiteY11" fmla="*/ 0 h 3390496"/>
              <a:gd name="connsiteX12" fmla="*/ 7621106 w 7621106"/>
              <a:gd name="connsiteY12" fmla="*/ 745909 h 3390496"/>
              <a:gd name="connsiteX13" fmla="*/ 7621106 w 7621106"/>
              <a:gd name="connsiteY13" fmla="*/ 1322293 h 3390496"/>
              <a:gd name="connsiteX14" fmla="*/ 7621106 w 7621106"/>
              <a:gd name="connsiteY14" fmla="*/ 1966488 h 3390496"/>
              <a:gd name="connsiteX15" fmla="*/ 7621106 w 7621106"/>
              <a:gd name="connsiteY15" fmla="*/ 2542872 h 3390496"/>
              <a:gd name="connsiteX16" fmla="*/ 7621106 w 7621106"/>
              <a:gd name="connsiteY16" fmla="*/ 3390496 h 3390496"/>
              <a:gd name="connsiteX17" fmla="*/ 7004489 w 7621106"/>
              <a:gd name="connsiteY17" fmla="*/ 3390496 h 3390496"/>
              <a:gd name="connsiteX18" fmla="*/ 6387872 w 7621106"/>
              <a:gd name="connsiteY18" fmla="*/ 3390496 h 3390496"/>
              <a:gd name="connsiteX19" fmla="*/ 5923678 w 7621106"/>
              <a:gd name="connsiteY19" fmla="*/ 3390496 h 3390496"/>
              <a:gd name="connsiteX20" fmla="*/ 5078428 w 7621106"/>
              <a:gd name="connsiteY20" fmla="*/ 3390496 h 3390496"/>
              <a:gd name="connsiteX21" fmla="*/ 4385600 w 7621106"/>
              <a:gd name="connsiteY21" fmla="*/ 3390496 h 3390496"/>
              <a:gd name="connsiteX22" fmla="*/ 3692772 w 7621106"/>
              <a:gd name="connsiteY22" fmla="*/ 3390496 h 3390496"/>
              <a:gd name="connsiteX23" fmla="*/ 2847522 w 7621106"/>
              <a:gd name="connsiteY23" fmla="*/ 3390496 h 3390496"/>
              <a:gd name="connsiteX24" fmla="*/ 2230906 w 7621106"/>
              <a:gd name="connsiteY24" fmla="*/ 3390496 h 3390496"/>
              <a:gd name="connsiteX25" fmla="*/ 1385656 w 7621106"/>
              <a:gd name="connsiteY25" fmla="*/ 3390496 h 3390496"/>
              <a:gd name="connsiteX26" fmla="*/ 692828 w 7621106"/>
              <a:gd name="connsiteY26" fmla="*/ 3390496 h 3390496"/>
              <a:gd name="connsiteX27" fmla="*/ 0 w 7621106"/>
              <a:gd name="connsiteY27" fmla="*/ 3390496 h 3390496"/>
              <a:gd name="connsiteX28" fmla="*/ 0 w 7621106"/>
              <a:gd name="connsiteY28" fmla="*/ 2814112 h 3390496"/>
              <a:gd name="connsiteX29" fmla="*/ 0 w 7621106"/>
              <a:gd name="connsiteY29" fmla="*/ 2169917 h 3390496"/>
              <a:gd name="connsiteX30" fmla="*/ 0 w 7621106"/>
              <a:gd name="connsiteY30" fmla="*/ 1491818 h 3390496"/>
              <a:gd name="connsiteX31" fmla="*/ 0 w 7621106"/>
              <a:gd name="connsiteY31" fmla="*/ 847624 h 3390496"/>
              <a:gd name="connsiteX32" fmla="*/ 0 w 7621106"/>
              <a:gd name="connsiteY32" fmla="*/ 0 h 3390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621106" h="3390496" fill="none" extrusionOk="0">
                <a:moveTo>
                  <a:pt x="0" y="0"/>
                </a:moveTo>
                <a:cubicBezTo>
                  <a:pt x="359905" y="-7214"/>
                  <a:pt x="614903" y="-29504"/>
                  <a:pt x="769039" y="0"/>
                </a:cubicBezTo>
                <a:cubicBezTo>
                  <a:pt x="923175" y="29504"/>
                  <a:pt x="1046487" y="-15255"/>
                  <a:pt x="1233234" y="0"/>
                </a:cubicBezTo>
                <a:cubicBezTo>
                  <a:pt x="1419982" y="15255"/>
                  <a:pt x="1667457" y="-36373"/>
                  <a:pt x="2002272" y="0"/>
                </a:cubicBezTo>
                <a:cubicBezTo>
                  <a:pt x="2337087" y="36373"/>
                  <a:pt x="2412724" y="24922"/>
                  <a:pt x="2542678" y="0"/>
                </a:cubicBezTo>
                <a:cubicBezTo>
                  <a:pt x="2672632" y="-24922"/>
                  <a:pt x="3177651" y="10873"/>
                  <a:pt x="3387928" y="0"/>
                </a:cubicBezTo>
                <a:cubicBezTo>
                  <a:pt x="3598205" y="-10873"/>
                  <a:pt x="3816309" y="-2404"/>
                  <a:pt x="4004545" y="0"/>
                </a:cubicBezTo>
                <a:cubicBezTo>
                  <a:pt x="4192781" y="2404"/>
                  <a:pt x="4460653" y="-7230"/>
                  <a:pt x="4621162" y="0"/>
                </a:cubicBezTo>
                <a:cubicBezTo>
                  <a:pt x="4781671" y="7230"/>
                  <a:pt x="5081945" y="21690"/>
                  <a:pt x="5390200" y="0"/>
                </a:cubicBezTo>
                <a:cubicBezTo>
                  <a:pt x="5698455" y="-21690"/>
                  <a:pt x="5837737" y="-352"/>
                  <a:pt x="6159239" y="0"/>
                </a:cubicBezTo>
                <a:cubicBezTo>
                  <a:pt x="6480741" y="352"/>
                  <a:pt x="6431521" y="-18023"/>
                  <a:pt x="6699645" y="0"/>
                </a:cubicBezTo>
                <a:cubicBezTo>
                  <a:pt x="6967769" y="18023"/>
                  <a:pt x="7198363" y="-9117"/>
                  <a:pt x="7621106" y="0"/>
                </a:cubicBezTo>
                <a:cubicBezTo>
                  <a:pt x="7618229" y="352862"/>
                  <a:pt x="7643635" y="534073"/>
                  <a:pt x="7621106" y="745909"/>
                </a:cubicBezTo>
                <a:cubicBezTo>
                  <a:pt x="7598577" y="957745"/>
                  <a:pt x="7607567" y="1202181"/>
                  <a:pt x="7621106" y="1322293"/>
                </a:cubicBezTo>
                <a:cubicBezTo>
                  <a:pt x="7634645" y="1442405"/>
                  <a:pt x="7614572" y="1694105"/>
                  <a:pt x="7621106" y="1966488"/>
                </a:cubicBezTo>
                <a:cubicBezTo>
                  <a:pt x="7627640" y="2238872"/>
                  <a:pt x="7619073" y="2326727"/>
                  <a:pt x="7621106" y="2542872"/>
                </a:cubicBezTo>
                <a:cubicBezTo>
                  <a:pt x="7623139" y="2759017"/>
                  <a:pt x="7582969" y="3183359"/>
                  <a:pt x="7621106" y="3390496"/>
                </a:cubicBezTo>
                <a:cubicBezTo>
                  <a:pt x="7379734" y="3414205"/>
                  <a:pt x="7246751" y="3374357"/>
                  <a:pt x="7004489" y="3390496"/>
                </a:cubicBezTo>
                <a:cubicBezTo>
                  <a:pt x="6762227" y="3406635"/>
                  <a:pt x="6644095" y="3387667"/>
                  <a:pt x="6387872" y="3390496"/>
                </a:cubicBezTo>
                <a:cubicBezTo>
                  <a:pt x="6131649" y="3393325"/>
                  <a:pt x="6134130" y="3368068"/>
                  <a:pt x="5923678" y="3390496"/>
                </a:cubicBezTo>
                <a:cubicBezTo>
                  <a:pt x="5713226" y="3412924"/>
                  <a:pt x="5371571" y="3426926"/>
                  <a:pt x="5078428" y="3390496"/>
                </a:cubicBezTo>
                <a:cubicBezTo>
                  <a:pt x="4785285" y="3354067"/>
                  <a:pt x="4683343" y="3422197"/>
                  <a:pt x="4385600" y="3390496"/>
                </a:cubicBezTo>
                <a:cubicBezTo>
                  <a:pt x="4087857" y="3358795"/>
                  <a:pt x="3850668" y="3391887"/>
                  <a:pt x="3692772" y="3390496"/>
                </a:cubicBezTo>
                <a:cubicBezTo>
                  <a:pt x="3534876" y="3389105"/>
                  <a:pt x="3098953" y="3352454"/>
                  <a:pt x="2847522" y="3390496"/>
                </a:cubicBezTo>
                <a:cubicBezTo>
                  <a:pt x="2596091" y="3428539"/>
                  <a:pt x="2418169" y="3361457"/>
                  <a:pt x="2230906" y="3390496"/>
                </a:cubicBezTo>
                <a:cubicBezTo>
                  <a:pt x="2043643" y="3419535"/>
                  <a:pt x="1686302" y="3432702"/>
                  <a:pt x="1385656" y="3390496"/>
                </a:cubicBezTo>
                <a:cubicBezTo>
                  <a:pt x="1085010" y="3348291"/>
                  <a:pt x="1021931" y="3411118"/>
                  <a:pt x="692828" y="3390496"/>
                </a:cubicBezTo>
                <a:cubicBezTo>
                  <a:pt x="363725" y="3369874"/>
                  <a:pt x="174489" y="3406914"/>
                  <a:pt x="0" y="3390496"/>
                </a:cubicBezTo>
                <a:cubicBezTo>
                  <a:pt x="180" y="3210594"/>
                  <a:pt x="26906" y="3079374"/>
                  <a:pt x="0" y="2814112"/>
                </a:cubicBezTo>
                <a:cubicBezTo>
                  <a:pt x="-26906" y="2548850"/>
                  <a:pt x="-11919" y="2327467"/>
                  <a:pt x="0" y="2169917"/>
                </a:cubicBezTo>
                <a:cubicBezTo>
                  <a:pt x="11919" y="2012367"/>
                  <a:pt x="-1827" y="1790510"/>
                  <a:pt x="0" y="1491818"/>
                </a:cubicBezTo>
                <a:cubicBezTo>
                  <a:pt x="1827" y="1193126"/>
                  <a:pt x="-23552" y="1112182"/>
                  <a:pt x="0" y="847624"/>
                </a:cubicBezTo>
                <a:cubicBezTo>
                  <a:pt x="23552" y="583066"/>
                  <a:pt x="18311" y="355879"/>
                  <a:pt x="0" y="0"/>
                </a:cubicBezTo>
                <a:close/>
              </a:path>
              <a:path w="7621106" h="3390496" stroke="0" extrusionOk="0">
                <a:moveTo>
                  <a:pt x="0" y="0"/>
                </a:moveTo>
                <a:cubicBezTo>
                  <a:pt x="238193" y="32306"/>
                  <a:pt x="431460" y="-39339"/>
                  <a:pt x="845250" y="0"/>
                </a:cubicBezTo>
                <a:cubicBezTo>
                  <a:pt x="1259040" y="39339"/>
                  <a:pt x="1214929" y="22243"/>
                  <a:pt x="1461867" y="0"/>
                </a:cubicBezTo>
                <a:cubicBezTo>
                  <a:pt x="1708805" y="-22243"/>
                  <a:pt x="1753409" y="-22949"/>
                  <a:pt x="1926061" y="0"/>
                </a:cubicBezTo>
                <a:cubicBezTo>
                  <a:pt x="2098713" y="22949"/>
                  <a:pt x="2309725" y="5838"/>
                  <a:pt x="2618889" y="0"/>
                </a:cubicBezTo>
                <a:cubicBezTo>
                  <a:pt x="2928053" y="-5838"/>
                  <a:pt x="3115802" y="-5315"/>
                  <a:pt x="3387928" y="0"/>
                </a:cubicBezTo>
                <a:cubicBezTo>
                  <a:pt x="3660054" y="5315"/>
                  <a:pt x="3636595" y="13965"/>
                  <a:pt x="3852123" y="0"/>
                </a:cubicBezTo>
                <a:cubicBezTo>
                  <a:pt x="4067651" y="-13965"/>
                  <a:pt x="4358246" y="-18166"/>
                  <a:pt x="4697373" y="0"/>
                </a:cubicBezTo>
                <a:cubicBezTo>
                  <a:pt x="5036500" y="18166"/>
                  <a:pt x="5079474" y="-11576"/>
                  <a:pt x="5313989" y="0"/>
                </a:cubicBezTo>
                <a:cubicBezTo>
                  <a:pt x="5548504" y="11576"/>
                  <a:pt x="5901218" y="-33053"/>
                  <a:pt x="6083028" y="0"/>
                </a:cubicBezTo>
                <a:cubicBezTo>
                  <a:pt x="6264838" y="33053"/>
                  <a:pt x="6593643" y="-2814"/>
                  <a:pt x="6775856" y="0"/>
                </a:cubicBezTo>
                <a:cubicBezTo>
                  <a:pt x="6958069" y="2814"/>
                  <a:pt x="7424131" y="-23550"/>
                  <a:pt x="7621106" y="0"/>
                </a:cubicBezTo>
                <a:cubicBezTo>
                  <a:pt x="7611819" y="306950"/>
                  <a:pt x="7598488" y="397240"/>
                  <a:pt x="7621106" y="644194"/>
                </a:cubicBezTo>
                <a:cubicBezTo>
                  <a:pt x="7643724" y="891148"/>
                  <a:pt x="7595178" y="1092506"/>
                  <a:pt x="7621106" y="1254484"/>
                </a:cubicBezTo>
                <a:cubicBezTo>
                  <a:pt x="7647035" y="1416462"/>
                  <a:pt x="7620069" y="1722285"/>
                  <a:pt x="7621106" y="2000393"/>
                </a:cubicBezTo>
                <a:cubicBezTo>
                  <a:pt x="7622143" y="2278501"/>
                  <a:pt x="7597722" y="2383890"/>
                  <a:pt x="7621106" y="2576777"/>
                </a:cubicBezTo>
                <a:cubicBezTo>
                  <a:pt x="7644490" y="2769664"/>
                  <a:pt x="7613712" y="3216906"/>
                  <a:pt x="7621106" y="3390496"/>
                </a:cubicBezTo>
                <a:cubicBezTo>
                  <a:pt x="7249869" y="3393886"/>
                  <a:pt x="7039413" y="3393528"/>
                  <a:pt x="6852067" y="3390496"/>
                </a:cubicBezTo>
                <a:cubicBezTo>
                  <a:pt x="6664721" y="3387464"/>
                  <a:pt x="6366716" y="3363383"/>
                  <a:pt x="6235450" y="3390496"/>
                </a:cubicBezTo>
                <a:cubicBezTo>
                  <a:pt x="6104184" y="3417609"/>
                  <a:pt x="5765258" y="3389595"/>
                  <a:pt x="5390200" y="3390496"/>
                </a:cubicBezTo>
                <a:cubicBezTo>
                  <a:pt x="5015142" y="3391398"/>
                  <a:pt x="4927654" y="3420866"/>
                  <a:pt x="4621162" y="3390496"/>
                </a:cubicBezTo>
                <a:cubicBezTo>
                  <a:pt x="4314670" y="3360126"/>
                  <a:pt x="4171031" y="3362458"/>
                  <a:pt x="3852123" y="3390496"/>
                </a:cubicBezTo>
                <a:cubicBezTo>
                  <a:pt x="3533215" y="3418534"/>
                  <a:pt x="3367603" y="3426558"/>
                  <a:pt x="3006873" y="3390496"/>
                </a:cubicBezTo>
                <a:cubicBezTo>
                  <a:pt x="2646143" y="3354435"/>
                  <a:pt x="2653763" y="3372561"/>
                  <a:pt x="2542678" y="3390496"/>
                </a:cubicBezTo>
                <a:cubicBezTo>
                  <a:pt x="2431594" y="3408431"/>
                  <a:pt x="2237827" y="3370840"/>
                  <a:pt x="2002272" y="3390496"/>
                </a:cubicBezTo>
                <a:cubicBezTo>
                  <a:pt x="1766717" y="3410152"/>
                  <a:pt x="1484001" y="3427720"/>
                  <a:pt x="1233234" y="3390496"/>
                </a:cubicBezTo>
                <a:cubicBezTo>
                  <a:pt x="982467" y="3353272"/>
                  <a:pt x="335777" y="3367568"/>
                  <a:pt x="0" y="3390496"/>
                </a:cubicBezTo>
                <a:cubicBezTo>
                  <a:pt x="-28309" y="3084803"/>
                  <a:pt x="24314" y="2882867"/>
                  <a:pt x="0" y="2678492"/>
                </a:cubicBezTo>
                <a:cubicBezTo>
                  <a:pt x="-24314" y="2474117"/>
                  <a:pt x="29867" y="2196108"/>
                  <a:pt x="0" y="2068203"/>
                </a:cubicBezTo>
                <a:cubicBezTo>
                  <a:pt x="-29867" y="1940298"/>
                  <a:pt x="2018" y="1551358"/>
                  <a:pt x="0" y="1356198"/>
                </a:cubicBezTo>
                <a:cubicBezTo>
                  <a:pt x="-2018" y="1161039"/>
                  <a:pt x="12954" y="1000435"/>
                  <a:pt x="0" y="779814"/>
                </a:cubicBezTo>
                <a:cubicBezTo>
                  <a:pt x="-12954" y="559193"/>
                  <a:pt x="22196" y="211835"/>
                  <a:pt x="0" y="0"/>
                </a:cubicBezTo>
                <a:close/>
              </a:path>
            </a:pathLst>
          </a:custGeom>
          <a:solidFill>
            <a:schemeClr val="accent1"/>
          </a:solidFill>
          <a:ln w="57150">
            <a:solidFill>
              <a:schemeClr val="tx1"/>
            </a:solidFill>
            <a:extLst>
              <a:ext uri="{C807C97D-BFC1-408E-A445-0C87EB9F89A2}">
                <ask:lineSketchStyleProps xmlns:ask="http://schemas.microsoft.com/office/drawing/2018/sketchyshapes" sd="1032146833">
                  <ask:type>
                    <ask:lineSketchFreehand/>
                  </ask:type>
                </ask:lineSketchStyleProps>
              </a:ext>
            </a:extLst>
          </a:ln>
        </p:spPr>
        <p:txBody>
          <a:bodyPr>
            <a:normAutofit fontScale="90000"/>
          </a:bodyPr>
          <a:lstStyle/>
          <a:p>
            <a:pPr marL="0" marR="0">
              <a:lnSpc>
                <a:spcPct val="116000"/>
              </a:lnSpc>
              <a:spcAft>
                <a:spcPts val="800"/>
              </a:spcAft>
            </a:pPr>
            <a:br>
              <a:rPr lang="en-US" sz="1300" b="1" dirty="0">
                <a:solidFill>
                  <a:schemeClr val="bg1">
                    <a:lumMod val="95000"/>
                    <a:lumOff val="5000"/>
                  </a:schemeClr>
                </a:solidFill>
                <a:effectLst/>
                <a:latin typeface="Aptos" panose="020B0004020202020204" pitchFamily="34" charset="0"/>
                <a:ea typeface="Times New Roman" panose="02020603050405020304" pitchFamily="18" charset="0"/>
                <a:cs typeface="Times New Roman" panose="02020603050405020304" pitchFamily="18" charset="0"/>
              </a:rPr>
            </a:br>
            <a:r>
              <a:rPr lang="en-US" sz="1300" b="1" dirty="0">
                <a:solidFill>
                  <a:schemeClr val="bg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Benny Castillo has been the PASS officer for my first 3 years as principal for Thomas E Mathews, 2022-2025. During this time, I have witnessed the impact he makes on all students, not only those on probation. His presence has supported the entire school with our efforts to make positive changes in the lives of our students. Benny goes above and beyond in his rapport building with both students and staff. Some of our most hard to reach parents and kids feel comfortable sharing their struggles with Benny and asking for support. His perfect combination of strengths and compassion is what makes this possible. He is consistently setting expectations and following through with consequences and rewards for our kids. During the past five years, I have seen an improvement in our school culture. Fights have become a rare occurrence; attendance has improved, and family engagement has increased every year. Students who have moved back to their district schools come back to see him and share their success stories. Personally, I have come to rely on Benny’s support in many difficult situations with students and parents. He deescalates tense situations, which makes a safer and more welcoming environment for all. The benefits of PASS officers are undeniable, and Benny is one of the best.</a:t>
            </a:r>
            <a:br>
              <a:rPr lang="en-US" sz="1800" b="1" dirty="0">
                <a:solidFill>
                  <a:schemeClr val="bg1">
                    <a:lumMod val="95000"/>
                    <a:lumOff val="5000"/>
                  </a:schemeClr>
                </a:solidFill>
                <a:effectLst/>
                <a:latin typeface="Aptos" panose="020B0004020202020204" pitchFamily="34" charset="0"/>
                <a:ea typeface="Times New Roman" panose="02020603050405020304" pitchFamily="18" charset="0"/>
                <a:cs typeface="Times New Roman" panose="02020603050405020304" pitchFamily="18" charset="0"/>
              </a:rPr>
            </a:br>
            <a:endParaRPr lang="en-US" b="1" dirty="0">
              <a:solidFill>
                <a:schemeClr val="bg1">
                  <a:lumMod val="95000"/>
                  <a:lumOff val="5000"/>
                </a:schemeClr>
              </a:solidFill>
            </a:endParaRPr>
          </a:p>
        </p:txBody>
      </p:sp>
      <p:sp>
        <p:nvSpPr>
          <p:cNvPr id="33" name="Text Placeholder 32">
            <a:extLst>
              <a:ext uri="{FF2B5EF4-FFF2-40B4-BE49-F238E27FC236}">
                <a16:creationId xmlns:a16="http://schemas.microsoft.com/office/drawing/2014/main" id="{39B8F612-C09D-15A4-D139-6932D7F09DD1}"/>
              </a:ext>
            </a:extLst>
          </p:cNvPr>
          <p:cNvSpPr>
            <a:spLocks noGrp="1"/>
          </p:cNvSpPr>
          <p:nvPr>
            <p:ph type="body" idx="1"/>
          </p:nvPr>
        </p:nvSpPr>
        <p:spPr>
          <a:xfrm>
            <a:off x="3657601" y="2929682"/>
            <a:ext cx="4724400" cy="580343"/>
          </a:xfrm>
        </p:spPr>
        <p:txBody>
          <a:bodyPr>
            <a:normAutofit/>
          </a:bodyPr>
          <a:lstStyle/>
          <a:p>
            <a:r>
              <a:rPr lang="en-US" sz="1600" dirty="0">
                <a:solidFill>
                  <a:schemeClr val="bg1">
                    <a:lumMod val="95000"/>
                    <a:lumOff val="5000"/>
                  </a:schemeClr>
                </a:solidFill>
              </a:rPr>
              <a:t>- </a:t>
            </a:r>
            <a:r>
              <a:rPr lang="en-US" sz="1600" dirty="0">
                <a:solidFill>
                  <a:schemeClr val="bg1">
                    <a:lumMod val="95000"/>
                    <a:lumOff val="5000"/>
                  </a:schemeClr>
                </a:solidFill>
                <a:latin typeface="+mn-lt"/>
              </a:rPr>
              <a:t>Principal Sherry Fortner</a:t>
            </a:r>
          </a:p>
        </p:txBody>
      </p:sp>
      <p:sp>
        <p:nvSpPr>
          <p:cNvPr id="4" name="TextBox 3">
            <a:extLst>
              <a:ext uri="{FF2B5EF4-FFF2-40B4-BE49-F238E27FC236}">
                <a16:creationId xmlns:a16="http://schemas.microsoft.com/office/drawing/2014/main" id="{96203ED4-68E5-45B4-C8D0-1EAF9B75700F}"/>
              </a:ext>
            </a:extLst>
          </p:cNvPr>
          <p:cNvSpPr txBox="1"/>
          <p:nvPr/>
        </p:nvSpPr>
        <p:spPr>
          <a:xfrm>
            <a:off x="5224459" y="3327473"/>
            <a:ext cx="4914901" cy="3475539"/>
          </a:xfrm>
          <a:prstGeom prst="rect">
            <a:avLst/>
          </a:prstGeom>
          <a:solidFill>
            <a:schemeClr val="tx1"/>
          </a:solidFill>
          <a:ln w="57150">
            <a:solidFill>
              <a:schemeClr val="accent1"/>
            </a:solidFill>
            <a:prstDash val="lgDashDotDot"/>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p:txBody>
      </p:sp>
      <p:pic>
        <p:nvPicPr>
          <p:cNvPr id="6" name="Picture 5" descr="A person and person standing in front of a wall with a sign&#10;&#10;AI-generated content may be incorrect.">
            <a:extLst>
              <a:ext uri="{FF2B5EF4-FFF2-40B4-BE49-F238E27FC236}">
                <a16:creationId xmlns:a16="http://schemas.microsoft.com/office/drawing/2014/main" id="{0590F52E-A52D-1D03-B382-651B938643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398" y="3344072"/>
            <a:ext cx="4391021" cy="3293265"/>
          </a:xfrm>
          <a:prstGeom prst="rect">
            <a:avLst/>
          </a:prstGeom>
          <a:ln w="57150">
            <a:solidFill>
              <a:schemeClr val="bg1"/>
            </a:solidFill>
            <a:prstDash val="sysDash"/>
          </a:ln>
        </p:spPr>
      </p:pic>
      <p:sp>
        <p:nvSpPr>
          <p:cNvPr id="7" name="TextBox 6">
            <a:extLst>
              <a:ext uri="{FF2B5EF4-FFF2-40B4-BE49-F238E27FC236}">
                <a16:creationId xmlns:a16="http://schemas.microsoft.com/office/drawing/2014/main" id="{02F3DB0B-FDD5-D1A8-E8BD-750F1D146D84}"/>
              </a:ext>
            </a:extLst>
          </p:cNvPr>
          <p:cNvSpPr txBox="1"/>
          <p:nvPr/>
        </p:nvSpPr>
        <p:spPr>
          <a:xfrm rot="19219902">
            <a:off x="-8368" y="2450309"/>
            <a:ext cx="3095625" cy="1754326"/>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lumMod val="95000"/>
                    <a:lumOff val="5000"/>
                  </a:prstClr>
                </a:solidFill>
                <a:effectLst>
                  <a:outerShdw blurRad="38100" dist="38100" dir="2700000" algn="tl">
                    <a:srgbClr val="000000">
                      <a:alpha val="43137"/>
                    </a:srgbClr>
                  </a:outerShdw>
                </a:effectLst>
                <a:uLnTx/>
                <a:uFillTx/>
                <a:latin typeface="Times New Roman"/>
                <a:ea typeface="+mn-ea"/>
                <a:cs typeface="+mn-cs"/>
              </a:rPr>
              <a:t>Panther Pride</a:t>
            </a:r>
          </a:p>
        </p:txBody>
      </p:sp>
      <p:pic>
        <p:nvPicPr>
          <p:cNvPr id="8" name="Picture 7">
            <a:extLst>
              <a:ext uri="{FF2B5EF4-FFF2-40B4-BE49-F238E27FC236}">
                <a16:creationId xmlns:a16="http://schemas.microsoft.com/office/drawing/2014/main" id="{C26A9DDC-65F1-409B-9E25-5DB8B2FD8BC5}"/>
              </a:ext>
            </a:extLst>
          </p:cNvPr>
          <p:cNvPicPr>
            <a:picLocks noChangeAspect="1"/>
          </p:cNvPicPr>
          <p:nvPr/>
        </p:nvPicPr>
        <p:blipFill>
          <a:blip r:embed="rId4"/>
          <a:stretch>
            <a:fillRect/>
          </a:stretch>
        </p:blipFill>
        <p:spPr>
          <a:xfrm>
            <a:off x="79532" y="1487567"/>
            <a:ext cx="1625443" cy="1042156"/>
          </a:xfrm>
          <a:prstGeom prst="rect">
            <a:avLst/>
          </a:prstGeom>
        </p:spPr>
      </p:pic>
      <p:pic>
        <p:nvPicPr>
          <p:cNvPr id="9" name="Picture 8">
            <a:extLst>
              <a:ext uri="{FF2B5EF4-FFF2-40B4-BE49-F238E27FC236}">
                <a16:creationId xmlns:a16="http://schemas.microsoft.com/office/drawing/2014/main" id="{582FBBAC-A1BE-22F9-C843-79111A6527D1}"/>
              </a:ext>
            </a:extLst>
          </p:cNvPr>
          <p:cNvPicPr>
            <a:picLocks noChangeAspect="1"/>
          </p:cNvPicPr>
          <p:nvPr/>
        </p:nvPicPr>
        <p:blipFill>
          <a:blip r:embed="rId4"/>
          <a:stretch>
            <a:fillRect/>
          </a:stretch>
        </p:blipFill>
        <p:spPr>
          <a:xfrm>
            <a:off x="79531" y="4849355"/>
            <a:ext cx="1625443" cy="1042156"/>
          </a:xfrm>
          <a:prstGeom prst="rect">
            <a:avLst/>
          </a:prstGeom>
        </p:spPr>
      </p:pic>
      <p:sp>
        <p:nvSpPr>
          <p:cNvPr id="10" name="TextBox 9">
            <a:extLst>
              <a:ext uri="{FF2B5EF4-FFF2-40B4-BE49-F238E27FC236}">
                <a16:creationId xmlns:a16="http://schemas.microsoft.com/office/drawing/2014/main" id="{FE23A60E-509C-ECC5-7EAA-C73CC48B38E1}"/>
              </a:ext>
            </a:extLst>
          </p:cNvPr>
          <p:cNvSpPr txBox="1"/>
          <p:nvPr/>
        </p:nvSpPr>
        <p:spPr>
          <a:xfrm>
            <a:off x="571500" y="5667375"/>
            <a:ext cx="123825" cy="369332"/>
          </a:xfrm>
          <a:prstGeom prst="rect">
            <a:avLst/>
          </a:prstGeom>
          <a:solidFill>
            <a:schemeClr val="tx2"/>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11" name="TextBox 10">
            <a:extLst>
              <a:ext uri="{FF2B5EF4-FFF2-40B4-BE49-F238E27FC236}">
                <a16:creationId xmlns:a16="http://schemas.microsoft.com/office/drawing/2014/main" id="{396394D0-AF74-739E-7B05-437569A65BA0}"/>
              </a:ext>
            </a:extLst>
          </p:cNvPr>
          <p:cNvSpPr txBox="1"/>
          <p:nvPr/>
        </p:nvSpPr>
        <p:spPr>
          <a:xfrm>
            <a:off x="571500" y="2286000"/>
            <a:ext cx="123825" cy="369332"/>
          </a:xfrm>
          <a:prstGeom prst="rect">
            <a:avLst/>
          </a:prstGeom>
          <a:solidFill>
            <a:schemeClr val="tx2"/>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p:txBody>
      </p:sp>
    </p:spTree>
    <p:extLst>
      <p:ext uri="{BB962C8B-B14F-4D97-AF65-F5344CB8AC3E}">
        <p14:creationId xmlns:p14="http://schemas.microsoft.com/office/powerpoint/2010/main" val="1059349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96534" y="674720"/>
            <a:ext cx="8596668" cy="5887616"/>
          </a:xfrm>
        </p:spPr>
        <p:txBody>
          <a:bodyPr>
            <a:normAutofit/>
          </a:bodyPr>
          <a:lstStyle/>
          <a:p>
            <a:pPr marL="0" indent="0">
              <a:buNone/>
            </a:pPr>
            <a:r>
              <a:rPr lang="en-US" sz="2800" b="1" dirty="0">
                <a:solidFill>
                  <a:srgbClr val="FFCF47"/>
                </a:solidFill>
                <a:latin typeface="Ink Free" panose="03080402000500000000" pitchFamily="66" charset="0"/>
                <a:cs typeface="Cavolini" panose="020B0502040204020203" pitchFamily="66" charset="0"/>
              </a:rPr>
              <a:t>This collaborative approach includes:</a:t>
            </a:r>
            <a:r>
              <a:rPr lang="en-US" sz="2800" b="1" dirty="0">
                <a:solidFill>
                  <a:schemeClr val="accent1"/>
                </a:solidFill>
                <a:latin typeface="Ink Free" panose="03080402000500000000" pitchFamily="66" charset="0"/>
                <a:cs typeface="Cavolini" panose="020B0502040204020203" pitchFamily="66" charset="0"/>
              </a:rPr>
              <a:t>:</a:t>
            </a:r>
          </a:p>
          <a:p>
            <a:pPr lvl="0"/>
            <a:r>
              <a:rPr lang="en-US" sz="2800" dirty="0">
                <a:solidFill>
                  <a:schemeClr val="tx1">
                    <a:lumMod val="95000"/>
                  </a:schemeClr>
                </a:solidFill>
                <a:latin typeface="Franklin Gothic Book" panose="020B0503020102020204" pitchFamily="34" charset="0"/>
                <a:cs typeface="Cavolini" panose="020B0502040204020203" pitchFamily="66" charset="0"/>
              </a:rPr>
              <a:t>Facilitate student and family access to services and special assistance as needed.</a:t>
            </a:r>
          </a:p>
          <a:p>
            <a:pPr lvl="0"/>
            <a:r>
              <a:rPr lang="en-US" sz="2800" dirty="0">
                <a:solidFill>
                  <a:schemeClr val="tx1">
                    <a:lumMod val="95000"/>
                  </a:schemeClr>
                </a:solidFill>
                <a:latin typeface="Franklin Gothic Book" panose="020B0503020102020204" pitchFamily="34" charset="0"/>
                <a:cs typeface="Cavolini" panose="020B0502040204020203" pitchFamily="66" charset="0"/>
              </a:rPr>
              <a:t>Provide intervention to families and students in crisis situations. </a:t>
            </a:r>
          </a:p>
          <a:p>
            <a:pPr lvl="0"/>
            <a:r>
              <a:rPr lang="en-US" sz="2800" dirty="0">
                <a:solidFill>
                  <a:schemeClr val="tx1">
                    <a:lumMod val="95000"/>
                  </a:schemeClr>
                </a:solidFill>
                <a:latin typeface="Franklin Gothic Book" panose="020B0503020102020204" pitchFamily="34" charset="0"/>
                <a:cs typeface="Cavolini" panose="020B0502040204020203" pitchFamily="66" charset="0"/>
              </a:rPr>
              <a:t>Provide student and family support as student’s transition through grade level changes. </a:t>
            </a:r>
          </a:p>
          <a:p>
            <a:pPr lvl="0"/>
            <a:r>
              <a:rPr lang="en-US" sz="2800" dirty="0">
                <a:solidFill>
                  <a:schemeClr val="tx1">
                    <a:lumMod val="95000"/>
                  </a:schemeClr>
                </a:solidFill>
                <a:latin typeface="Franklin Gothic Book" panose="020B0503020102020204" pitchFamily="34" charset="0"/>
                <a:cs typeface="Cavolini" panose="020B0502040204020203" pitchFamily="66" charset="0"/>
              </a:rPr>
              <a:t>Increase the relationship and/or partnership between home and school.</a:t>
            </a:r>
          </a:p>
          <a:p>
            <a:pPr lvl="0"/>
            <a:r>
              <a:rPr lang="en-US" sz="2800" dirty="0">
                <a:solidFill>
                  <a:schemeClr val="tx1">
                    <a:lumMod val="95000"/>
                  </a:schemeClr>
                </a:solidFill>
                <a:latin typeface="Franklin Gothic Book" panose="020B0503020102020204" pitchFamily="34" charset="0"/>
                <a:cs typeface="Cavolini" panose="020B0502040204020203" pitchFamily="66" charset="0"/>
              </a:rPr>
              <a:t>Increase community involvement and support to enhance the use of volunteers at the school site.</a:t>
            </a:r>
          </a:p>
          <a:p>
            <a:pPr marL="0" indent="0">
              <a:buNone/>
            </a:pPr>
            <a:endParaRPr lang="en-US" dirty="0"/>
          </a:p>
        </p:txBody>
      </p:sp>
      <p:pic>
        <p:nvPicPr>
          <p:cNvPr id="5" name="Picture 4" descr="A picture containing text, sign, queen&#10;&#10;AI-generated content may be incorrect.">
            <a:extLst>
              <a:ext uri="{FF2B5EF4-FFF2-40B4-BE49-F238E27FC236}">
                <a16:creationId xmlns:a16="http://schemas.microsoft.com/office/drawing/2014/main" id="{20F7FC7E-9B6F-21B8-AD21-D6DA0885DDE0}"/>
              </a:ext>
            </a:extLst>
          </p:cNvPr>
          <p:cNvPicPr>
            <a:picLocks noChangeAspect="1"/>
          </p:cNvPicPr>
          <p:nvPr/>
        </p:nvPicPr>
        <p:blipFill>
          <a:blip r:embed="rId2"/>
          <a:stretch>
            <a:fillRect/>
          </a:stretch>
        </p:blipFill>
        <p:spPr>
          <a:xfrm>
            <a:off x="11013710" y="5753934"/>
            <a:ext cx="1072011" cy="1049354"/>
          </a:xfrm>
          <a:prstGeom prst="rect">
            <a:avLst/>
          </a:prstGeom>
        </p:spPr>
      </p:pic>
    </p:spTree>
    <p:extLst>
      <p:ext uri="{BB962C8B-B14F-4D97-AF65-F5344CB8AC3E}">
        <p14:creationId xmlns:p14="http://schemas.microsoft.com/office/powerpoint/2010/main" val="8808239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06B46C-2828-B2A1-8669-C06EBD3987ED}"/>
              </a:ext>
            </a:extLst>
          </p:cNvPr>
          <p:cNvSpPr txBox="1">
            <a:spLocks noGrp="1"/>
          </p:cNvSpPr>
          <p:nvPr>
            <p:ph idx="1"/>
          </p:nvPr>
        </p:nvSpPr>
        <p:spPr>
          <a:xfrm>
            <a:off x="5322888" y="100013"/>
            <a:ext cx="6651625" cy="6657975"/>
          </a:xfrm>
          <a:prstGeom prst="rect">
            <a:avLst/>
          </a:prstGeom>
        </p:spPr>
        <p:txBody>
          <a:bodyPr vert="horz" lIns="91440" tIns="45720" rIns="91440" bIns="45720" rtlCol="0" anchor="ctr">
            <a:normAutofit/>
          </a:bodyPr>
          <a:lstStyle/>
          <a:p>
            <a:pPr defTabSz="457200">
              <a:lnSpc>
                <a:spcPct val="90000"/>
              </a:lnSpc>
              <a:spcBef>
                <a:spcPct val="20000"/>
              </a:spcBef>
              <a:spcAft>
                <a:spcPts val="600"/>
              </a:spcAft>
              <a:buClr>
                <a:schemeClr val="accent1">
                  <a:lumMod val="75000"/>
                </a:schemeClr>
              </a:buClr>
              <a:buSzPct val="145000"/>
              <a:buFont typeface="Arial"/>
              <a:buChar char="•"/>
            </a:pPr>
            <a:endParaRPr lang="en-US" b="1" dirty="0">
              <a:solidFill>
                <a:schemeClr val="bg1"/>
              </a:solidFill>
            </a:endParaRPr>
          </a:p>
          <a:p>
            <a:pPr defTabSz="457200">
              <a:lnSpc>
                <a:spcPct val="90000"/>
              </a:lnSpc>
              <a:spcBef>
                <a:spcPct val="20000"/>
              </a:spcBef>
              <a:spcAft>
                <a:spcPts val="600"/>
              </a:spcAft>
              <a:buClr>
                <a:schemeClr val="accent1">
                  <a:lumMod val="75000"/>
                </a:schemeClr>
              </a:buClr>
              <a:buSzPct val="145000"/>
              <a:buFont typeface="Arial"/>
              <a:buChar char="•"/>
            </a:pPr>
            <a:endParaRPr lang="en-US" b="1" dirty="0">
              <a:solidFill>
                <a:schemeClr val="bg1"/>
              </a:solidFill>
            </a:endParaRPr>
          </a:p>
          <a:p>
            <a:pPr defTabSz="457200">
              <a:lnSpc>
                <a:spcPct val="90000"/>
              </a:lnSpc>
              <a:spcBef>
                <a:spcPct val="20000"/>
              </a:spcBef>
              <a:spcAft>
                <a:spcPts val="600"/>
              </a:spcAft>
              <a:buClr>
                <a:schemeClr val="accent1">
                  <a:lumMod val="75000"/>
                </a:schemeClr>
              </a:buClr>
              <a:buSzPct val="145000"/>
              <a:buFont typeface="Arial"/>
              <a:buChar char="•"/>
            </a:pPr>
            <a:endParaRPr lang="en-US" b="1" dirty="0">
              <a:solidFill>
                <a:schemeClr val="bg1"/>
              </a:solidFill>
            </a:endParaRPr>
          </a:p>
        </p:txBody>
      </p:sp>
      <p:sp>
        <p:nvSpPr>
          <p:cNvPr id="4" name="TextBox 3">
            <a:extLst>
              <a:ext uri="{FF2B5EF4-FFF2-40B4-BE49-F238E27FC236}">
                <a16:creationId xmlns:a16="http://schemas.microsoft.com/office/drawing/2014/main" id="{10C0D29D-8EB1-7C08-DCA8-D93A734C15A6}"/>
              </a:ext>
            </a:extLst>
          </p:cNvPr>
          <p:cNvSpPr txBox="1"/>
          <p:nvPr/>
        </p:nvSpPr>
        <p:spPr>
          <a:xfrm>
            <a:off x="6094412" y="520159"/>
            <a:ext cx="4278928" cy="1752599"/>
          </a:xfrm>
          <a:prstGeom prst="rect">
            <a:avLst/>
          </a:prstGeom>
        </p:spPr>
        <p:txBody>
          <a:bodyPr vert="horz" lIns="91440" tIns="45720" rIns="91440" bIns="45720" rtlCol="0" anchor="ctr">
            <a:normAutofit/>
          </a:bodyPr>
          <a:lstStyle/>
          <a:p>
            <a:pPr marL="0" marR="0" lvl="0" indent="0" algn="ctr" defTabSz="457200" fontAlgn="auto">
              <a:lnSpc>
                <a:spcPct val="90000"/>
              </a:lnSpc>
              <a:spcBef>
                <a:spcPct val="0"/>
              </a:spcBef>
              <a:spcAft>
                <a:spcPts val="600"/>
              </a:spcAft>
              <a:buClrTx/>
              <a:buSzTx/>
              <a:tabLst/>
              <a:defRPr/>
            </a:pPr>
            <a:r>
              <a:rPr kumimoji="0" lang="en-US" sz="4000" b="0" i="0" u="none" strike="noStrike" spc="0" normalizeH="0" baseline="0" noProof="0" dirty="0">
                <a:ln w="3175" cmpd="sng">
                  <a:noFill/>
                </a:ln>
                <a:uLnTx/>
                <a:uFillTx/>
                <a:latin typeface="+mj-lt"/>
                <a:ea typeface="+mj-ea"/>
                <a:cs typeface="+mj-cs"/>
                <a:sym typeface="Arial"/>
              </a:rPr>
              <a:t>  </a:t>
            </a:r>
            <a:endParaRPr kumimoji="0" lang="en-US" sz="4000" b="1" i="0" u="none" strike="noStrike" spc="0" normalizeH="0" baseline="0" noProof="0" dirty="0">
              <a:ln w="3175" cmpd="sng">
                <a:noFill/>
              </a:ln>
              <a:solidFill>
                <a:schemeClr val="accent1"/>
              </a:solidFill>
              <a:uLnTx/>
              <a:uFillTx/>
              <a:latin typeface="+mj-lt"/>
              <a:ea typeface="+mj-ea"/>
              <a:cs typeface="+mj-cs"/>
              <a:sym typeface="Arial"/>
            </a:endParaRPr>
          </a:p>
        </p:txBody>
      </p:sp>
      <p:sp>
        <p:nvSpPr>
          <p:cNvPr id="2" name="TextBox 1">
            <a:extLst>
              <a:ext uri="{FF2B5EF4-FFF2-40B4-BE49-F238E27FC236}">
                <a16:creationId xmlns:a16="http://schemas.microsoft.com/office/drawing/2014/main" id="{FF8BA2B2-42A6-7D22-2D19-723EAA221E62}"/>
              </a:ext>
            </a:extLst>
          </p:cNvPr>
          <p:cNvSpPr txBox="1"/>
          <p:nvPr/>
        </p:nvSpPr>
        <p:spPr>
          <a:xfrm>
            <a:off x="4505325" y="2321909"/>
            <a:ext cx="7105721" cy="2308324"/>
          </a:xfrm>
          <a:prstGeom prst="rect">
            <a:avLst/>
          </a:prstGeom>
          <a:noFill/>
        </p:spPr>
        <p:txBody>
          <a:bodyPr wrap="square">
            <a:spAutoFit/>
          </a:bodyPr>
          <a:lstStyle/>
          <a:p>
            <a:pPr marL="0" indent="0" algn="ctr">
              <a:buNone/>
            </a:pPr>
            <a:r>
              <a:rPr lang="en-US" sz="7200" b="1" dirty="0">
                <a:solidFill>
                  <a:schemeClr val="accent1"/>
                </a:solidFill>
                <a:latin typeface="Calibri" panose="020F0502020204030204" pitchFamily="34" charset="0"/>
                <a:cs typeface="Calibri" panose="020F0502020204030204" pitchFamily="34" charset="0"/>
              </a:rPr>
              <a:t> </a:t>
            </a:r>
            <a:r>
              <a:rPr lang="en-US" sz="7200" b="1" dirty="0">
                <a:solidFill>
                  <a:srgbClr val="FFC000"/>
                </a:solidFill>
                <a:latin typeface="Ink Free" panose="03080402000500000000" pitchFamily="66" charset="0"/>
                <a:cs typeface="Calibri" panose="020F0502020204030204" pitchFamily="34" charset="0"/>
              </a:rPr>
              <a:t>APPENDIX</a:t>
            </a:r>
          </a:p>
          <a:p>
            <a:pPr marL="0" indent="0" algn="ctr">
              <a:buNone/>
            </a:pPr>
            <a:endParaRPr lang="en-US" sz="1800" b="1" dirty="0">
              <a:latin typeface="Calibri" panose="020F0502020204030204" pitchFamily="34" charset="0"/>
              <a:cs typeface="Calibri" panose="020F0502020204030204" pitchFamily="34" charset="0"/>
            </a:endParaRPr>
          </a:p>
          <a:p>
            <a:pPr marL="0" indent="0" algn="ctr">
              <a:buNone/>
            </a:pPr>
            <a:r>
              <a:rPr lang="en-US" sz="1800" b="1" dirty="0">
                <a:latin typeface="Calibri" panose="020F0502020204030204" pitchFamily="34" charset="0"/>
                <a:cs typeface="Calibri" panose="020F0502020204030204" pitchFamily="34" charset="0"/>
              </a:rPr>
              <a:t>Welfare and Institutions Code Section 236. Article 2</a:t>
            </a:r>
            <a:endParaRPr lang="en-US" b="1" dirty="0">
              <a:latin typeface="Calibri" panose="020F0502020204030204" pitchFamily="34" charset="0"/>
              <a:cs typeface="Calibri" panose="020F0502020204030204" pitchFamily="34" charset="0"/>
            </a:endParaRPr>
          </a:p>
          <a:p>
            <a:pPr marL="0" indent="0" algn="ctr">
              <a:buNone/>
            </a:pPr>
            <a:r>
              <a:rPr lang="en-US" sz="1800" b="1" dirty="0">
                <a:latin typeface="Calibri" panose="020F0502020204030204" pitchFamily="34" charset="0"/>
                <a:cs typeface="Calibri" panose="020F0502020204030204" pitchFamily="34" charset="0"/>
              </a:rPr>
              <a:t>Welfare and Institutions Code Section 601</a:t>
            </a:r>
            <a:endParaRPr lang="en-US" b="1" dirty="0">
              <a:latin typeface="Calibri" panose="020F0502020204030204" pitchFamily="34" charset="0"/>
              <a:cs typeface="Calibri" panose="020F0502020204030204" pitchFamily="34" charset="0"/>
            </a:endParaRPr>
          </a:p>
          <a:p>
            <a:pPr marL="0" indent="0" algn="ctr">
              <a:buNone/>
            </a:pPr>
            <a:r>
              <a:rPr lang="en-US" sz="1800" b="1" dirty="0">
                <a:latin typeface="Calibri" panose="020F0502020204030204" pitchFamily="34" charset="0"/>
                <a:cs typeface="Calibri" panose="020F0502020204030204" pitchFamily="34" charset="0"/>
              </a:rPr>
              <a:t>P.A.S.S. Officer Trainings</a:t>
            </a:r>
          </a:p>
        </p:txBody>
      </p:sp>
      <p:pic>
        <p:nvPicPr>
          <p:cNvPr id="17" name="Picture 16" descr="A picture containing text, sign, queen&#10;&#10;AI-generated content may be incorrect.">
            <a:extLst>
              <a:ext uri="{FF2B5EF4-FFF2-40B4-BE49-F238E27FC236}">
                <a16:creationId xmlns:a16="http://schemas.microsoft.com/office/drawing/2014/main" id="{4E0D7545-A7FB-800D-6B5B-917760782EB2}"/>
              </a:ext>
            </a:extLst>
          </p:cNvPr>
          <p:cNvPicPr>
            <a:picLocks noChangeAspect="1"/>
          </p:cNvPicPr>
          <p:nvPr/>
        </p:nvPicPr>
        <p:blipFill>
          <a:blip r:embed="rId2"/>
          <a:stretch>
            <a:fillRect/>
          </a:stretch>
        </p:blipFill>
        <p:spPr>
          <a:xfrm>
            <a:off x="1278285" y="2123573"/>
            <a:ext cx="3359468" cy="3288467"/>
          </a:xfrm>
          <a:prstGeom prst="rect">
            <a:avLst/>
          </a:prstGeom>
        </p:spPr>
      </p:pic>
    </p:spTree>
    <p:extLst>
      <p:ext uri="{BB962C8B-B14F-4D97-AF65-F5344CB8AC3E}">
        <p14:creationId xmlns:p14="http://schemas.microsoft.com/office/powerpoint/2010/main" val="4388674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06B46C-2828-B2A1-8669-C06EBD3987ED}"/>
              </a:ext>
            </a:extLst>
          </p:cNvPr>
          <p:cNvSpPr txBox="1">
            <a:spLocks noGrp="1"/>
          </p:cNvSpPr>
          <p:nvPr>
            <p:ph idx="1"/>
          </p:nvPr>
        </p:nvSpPr>
        <p:spPr>
          <a:xfrm>
            <a:off x="4482665" y="-76516"/>
            <a:ext cx="7448078" cy="6657975"/>
          </a:xfrm>
          <a:prstGeom prst="rect">
            <a:avLst/>
          </a:prstGeom>
        </p:spPr>
        <p:txBody>
          <a:bodyPr vert="horz" lIns="91440" tIns="45720" rIns="91440" bIns="45720" rtlCol="0" anchor="ctr">
            <a:normAutofit/>
          </a:bodyPr>
          <a:lstStyle/>
          <a:p>
            <a:pPr defTabSz="457200">
              <a:lnSpc>
                <a:spcPct val="90000"/>
              </a:lnSpc>
              <a:spcBef>
                <a:spcPct val="20000"/>
              </a:spcBef>
              <a:spcAft>
                <a:spcPts val="600"/>
              </a:spcAft>
              <a:buClr>
                <a:schemeClr val="accent1">
                  <a:lumMod val="75000"/>
                </a:schemeClr>
              </a:buClr>
              <a:buSzPct val="145000"/>
              <a:buFont typeface="Arial"/>
              <a:buChar char="•"/>
            </a:pPr>
            <a:endParaRPr lang="en-US" b="1" dirty="0">
              <a:solidFill>
                <a:schemeClr val="bg1"/>
              </a:solidFill>
            </a:endParaRPr>
          </a:p>
          <a:p>
            <a:pPr defTabSz="457200">
              <a:lnSpc>
                <a:spcPct val="90000"/>
              </a:lnSpc>
              <a:spcBef>
                <a:spcPct val="20000"/>
              </a:spcBef>
              <a:spcAft>
                <a:spcPts val="600"/>
              </a:spcAft>
              <a:buClr>
                <a:schemeClr val="accent1">
                  <a:lumMod val="75000"/>
                </a:schemeClr>
              </a:buClr>
              <a:buSzPct val="145000"/>
              <a:buFont typeface="Arial"/>
              <a:buChar char="•"/>
            </a:pPr>
            <a:endParaRPr lang="en-US" b="1" dirty="0">
              <a:solidFill>
                <a:schemeClr val="bg1"/>
              </a:solidFill>
            </a:endParaRPr>
          </a:p>
          <a:p>
            <a:pPr algn="ctr" defTabSz="457200">
              <a:lnSpc>
                <a:spcPct val="90000"/>
              </a:lnSpc>
              <a:spcBef>
                <a:spcPct val="20000"/>
              </a:spcBef>
              <a:spcAft>
                <a:spcPts val="600"/>
              </a:spcAft>
              <a:buClr>
                <a:schemeClr val="accent1">
                  <a:lumMod val="75000"/>
                </a:schemeClr>
              </a:buClr>
              <a:buSzPct val="145000"/>
              <a:buFont typeface="Arial"/>
              <a:buChar char="•"/>
            </a:pPr>
            <a:endParaRPr lang="en-US" b="1" dirty="0">
              <a:solidFill>
                <a:schemeClr val="bg1"/>
              </a:solidFill>
            </a:endParaRPr>
          </a:p>
          <a:p>
            <a:pPr marL="0" indent="0" defTabSz="457200">
              <a:lnSpc>
                <a:spcPct val="90000"/>
              </a:lnSpc>
              <a:spcBef>
                <a:spcPct val="20000"/>
              </a:spcBef>
              <a:spcAft>
                <a:spcPts val="600"/>
              </a:spcAft>
              <a:buClr>
                <a:schemeClr val="accent1">
                  <a:lumMod val="75000"/>
                </a:schemeClr>
              </a:buClr>
              <a:buSzPct val="145000"/>
              <a:buNone/>
            </a:pP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Section 236 - Article 2</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Notwithstanding any other provision of law, probation departments may engage in activities designed to prevent juvenile delinquency.  These activities include rendering direct and indirect services to persons in the community.  Probation departments shall not be limited to providing services only to those persons on probation being supervised under Section 330 or 654, but may provide services to any juveniles in the community.</a:t>
            </a:r>
          </a:p>
        </p:txBody>
      </p:sp>
      <p:sp>
        <p:nvSpPr>
          <p:cNvPr id="4" name="TextBox 3">
            <a:extLst>
              <a:ext uri="{FF2B5EF4-FFF2-40B4-BE49-F238E27FC236}">
                <a16:creationId xmlns:a16="http://schemas.microsoft.com/office/drawing/2014/main" id="{10C0D29D-8EB1-7C08-DCA8-D93A734C15A6}"/>
              </a:ext>
            </a:extLst>
          </p:cNvPr>
          <p:cNvSpPr txBox="1"/>
          <p:nvPr/>
        </p:nvSpPr>
        <p:spPr>
          <a:xfrm>
            <a:off x="2771775" y="1137923"/>
            <a:ext cx="9901467" cy="1752599"/>
          </a:xfrm>
          <a:prstGeom prst="rect">
            <a:avLst/>
          </a:prstGeom>
        </p:spPr>
        <p:txBody>
          <a:bodyPr vert="horz" lIns="91440" tIns="45720" rIns="91440" bIns="45720" rtlCol="0" anchor="ctr">
            <a:normAutofit/>
          </a:bodyPr>
          <a:lstStyle/>
          <a:p>
            <a:pPr marL="0" marR="0" lvl="0" indent="0" algn="ctr" defTabSz="457200" fontAlgn="auto">
              <a:lnSpc>
                <a:spcPct val="90000"/>
              </a:lnSpc>
              <a:spcBef>
                <a:spcPct val="0"/>
              </a:spcBef>
              <a:spcAft>
                <a:spcPts val="600"/>
              </a:spcAft>
              <a:buClrTx/>
              <a:buSzTx/>
              <a:tabLst/>
              <a:defRPr/>
            </a:pPr>
            <a:r>
              <a:rPr kumimoji="0" lang="en-US" sz="3600" b="0" i="0" u="none" strike="noStrike" spc="0" normalizeH="0" baseline="0" noProof="0" dirty="0">
                <a:ln w="3175" cmpd="sng">
                  <a:noFill/>
                </a:ln>
                <a:solidFill>
                  <a:srgbClr val="FFCF47"/>
                </a:solidFill>
                <a:uLnTx/>
                <a:uFillTx/>
                <a:latin typeface="+mj-lt"/>
                <a:ea typeface="+mj-ea"/>
                <a:cs typeface="+mj-cs"/>
                <a:sym typeface="Arial"/>
              </a:rPr>
              <a:t>  </a:t>
            </a:r>
            <a:r>
              <a:rPr kumimoji="0" lang="en-US" sz="3600" b="1" i="0" u="none" strike="noStrike" spc="0" normalizeH="0" baseline="0" noProof="0" dirty="0">
                <a:ln w="3175" cmpd="sng">
                  <a:noFill/>
                </a:ln>
                <a:solidFill>
                  <a:srgbClr val="FFCF47"/>
                </a:solidFill>
                <a:uLnTx/>
                <a:uFillTx/>
                <a:latin typeface="Ink Free" panose="03080402000500000000" pitchFamily="66" charset="0"/>
                <a:ea typeface="+mj-ea"/>
                <a:cs typeface="+mj-cs"/>
                <a:sym typeface="Arial"/>
              </a:rPr>
              <a:t>WELFARE AND INSTITUTIONS CODE</a:t>
            </a:r>
          </a:p>
        </p:txBody>
      </p:sp>
      <p:pic>
        <p:nvPicPr>
          <p:cNvPr id="5" name="Picture 4" descr="A picture containing text, sign, queen&#10;&#10;AI-generated content may be incorrect.">
            <a:extLst>
              <a:ext uri="{FF2B5EF4-FFF2-40B4-BE49-F238E27FC236}">
                <a16:creationId xmlns:a16="http://schemas.microsoft.com/office/drawing/2014/main" id="{129EA87A-7096-8D30-168C-5AB1CF6BA43B}"/>
              </a:ext>
            </a:extLst>
          </p:cNvPr>
          <p:cNvPicPr>
            <a:picLocks noChangeAspect="1"/>
          </p:cNvPicPr>
          <p:nvPr/>
        </p:nvPicPr>
        <p:blipFill>
          <a:blip r:embed="rId2"/>
          <a:stretch>
            <a:fillRect/>
          </a:stretch>
        </p:blipFill>
        <p:spPr>
          <a:xfrm>
            <a:off x="377793" y="2418347"/>
            <a:ext cx="3514745" cy="3440462"/>
          </a:xfrm>
          <a:prstGeom prst="rect">
            <a:avLst/>
          </a:prstGeom>
        </p:spPr>
      </p:pic>
    </p:spTree>
    <p:extLst>
      <p:ext uri="{BB962C8B-B14F-4D97-AF65-F5344CB8AC3E}">
        <p14:creationId xmlns:p14="http://schemas.microsoft.com/office/powerpoint/2010/main" val="27025375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949352-0C87-A973-78A7-1C5D6D80DFB8}"/>
              </a:ext>
            </a:extLst>
          </p:cNvPr>
          <p:cNvSpPr>
            <a:spLocks noGrp="1"/>
          </p:cNvSpPr>
          <p:nvPr>
            <p:ph idx="1"/>
          </p:nvPr>
        </p:nvSpPr>
        <p:spPr>
          <a:xfrm>
            <a:off x="1208726" y="542924"/>
            <a:ext cx="10018713" cy="5505452"/>
          </a:xfrm>
        </p:spPr>
        <p:txBody>
          <a:bodyPr>
            <a:normAutofit fontScale="85000" lnSpcReduction="10000"/>
          </a:bodyPr>
          <a:lstStyle/>
          <a:p>
            <a:pPr marL="0" indent="0">
              <a:buNone/>
            </a:pPr>
            <a:r>
              <a:rPr lang="en-US" b="1" dirty="0">
                <a:solidFill>
                  <a:srgbClr val="FFCF47"/>
                </a:solidFill>
                <a:latin typeface="Calibri" panose="020F0502020204030204" pitchFamily="34" charset="0"/>
                <a:cs typeface="Calibri" panose="020F0502020204030204" pitchFamily="34" charset="0"/>
              </a:rPr>
              <a:t>Section 601</a:t>
            </a:r>
            <a:endParaRPr lang="en-US" dirty="0">
              <a:solidFill>
                <a:srgbClr val="FFCF47"/>
              </a:solidFill>
              <a:latin typeface="Calibri" panose="020F0502020204030204" pitchFamily="34" charset="0"/>
              <a:cs typeface="Calibri" panose="020F0502020204030204" pitchFamily="34" charset="0"/>
            </a:endParaRPr>
          </a:p>
          <a:p>
            <a:pPr marL="0" indent="0">
              <a:buNone/>
            </a:pPr>
            <a:r>
              <a:rPr lang="en-US" dirty="0">
                <a:solidFill>
                  <a:schemeClr val="tx1"/>
                </a:solidFill>
                <a:latin typeface="Calibri" panose="020F0502020204030204" pitchFamily="34" charset="0"/>
                <a:cs typeface="Calibri" panose="020F0502020204030204" pitchFamily="34" charset="0"/>
              </a:rPr>
              <a:t>(a) Any person under the age of 18 years who persistently or habitually refuses to obey the reasonable and proper orders or directions of his or her parents, guardian, or custodian, or who is beyond the control of that person, or who is under the age of 18 beyond the control of that person, or who is under the age of 18 years when he or she violated any ordinance of any city or county of this state establishing a curfew based solely on age is within the jurisdiction of the juvenile court which may adjudge the minor to be a ward of the court. </a:t>
            </a:r>
          </a:p>
          <a:p>
            <a:pPr marL="0" indent="0">
              <a:buNone/>
            </a:pPr>
            <a:r>
              <a:rPr lang="en-US" dirty="0">
                <a:solidFill>
                  <a:schemeClr val="tx1"/>
                </a:solidFill>
                <a:latin typeface="Calibri" panose="020F0502020204030204" pitchFamily="34" charset="0"/>
                <a:cs typeface="Calibri" panose="020F0502020204030204" pitchFamily="34" charset="0"/>
              </a:rPr>
              <a:t>(b) If a minor has four or more truancies within one school year as defined in Section 48260 of the Education Code or a school attendance review board or probation officer determines that the available public and private services are insufficient or inappropriate to correct the habitual truancy of the minor, or to correct the minor's persistent or habitual refusal to obey the reasonable and proper orders or directions of school authorities, or if the minor fails to respond to directives of a school attendance review board or probation officer or to services provided, the minor is then within the jurisdiction of the juvenile court which may adjudge the minor to be a ward of the court. However, it is the intent of the Legislature that no minor who is adjudged a ward of the court pursuant solely to this subdivision shall be removed from the custody of the parent or guardian except during school hours. </a:t>
            </a:r>
          </a:p>
          <a:p>
            <a:pPr marL="0" indent="0">
              <a:buNone/>
            </a:pPr>
            <a:r>
              <a:rPr lang="en-US" dirty="0">
                <a:solidFill>
                  <a:schemeClr val="tx1"/>
                </a:solidFill>
                <a:latin typeface="Calibri" panose="020F0502020204030204" pitchFamily="34" charset="0"/>
                <a:cs typeface="Calibri" panose="020F0502020204030204" pitchFamily="34" charset="0"/>
              </a:rPr>
              <a:t>(c) To the extent practically feasible, a minor who is adjudged a ward of the court pursuant to this section shall not be permitted to come into or remain in contact with any minor ordered to participate in a truancy program, or the equivalent thereof, pursuant to Section 602.</a:t>
            </a:r>
          </a:p>
          <a:p>
            <a:pPr marL="0" indent="0">
              <a:buNone/>
            </a:pPr>
            <a:r>
              <a:rPr lang="en-US" dirty="0">
                <a:solidFill>
                  <a:schemeClr val="tx1"/>
                </a:solidFill>
                <a:latin typeface="Calibri" panose="020F0502020204030204" pitchFamily="34" charset="0"/>
                <a:cs typeface="Calibri" panose="020F0502020204030204" pitchFamily="34" charset="0"/>
              </a:rPr>
              <a:t>(d) Any peace officer or school administrator may issue a notice to appear to a minor who is within the jurisdiction of the juvenile court pursuant to this section. </a:t>
            </a:r>
          </a:p>
          <a:p>
            <a:endParaRPr lang="en-US" dirty="0"/>
          </a:p>
        </p:txBody>
      </p:sp>
      <p:sp>
        <p:nvSpPr>
          <p:cNvPr id="4" name="Slide Number Placeholder 3">
            <a:extLst>
              <a:ext uri="{FF2B5EF4-FFF2-40B4-BE49-F238E27FC236}">
                <a16:creationId xmlns:a16="http://schemas.microsoft.com/office/drawing/2014/main" id="{2FF3ED0F-FC61-9A2E-4341-77D85FEE9AE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18B16-88B4-45AE-9A96-4D9361457E27}" type="slidenum">
              <a:rPr kumimoji="0" lang="en-US" sz="900" b="0" i="0" u="none" strike="noStrike" kern="1200" cap="none" spc="0" normalizeH="0" baseline="0" noProof="0" smtClean="0">
                <a:ln>
                  <a:noFill/>
                </a:ln>
                <a:solidFill>
                  <a:srgbClr val="4A66AC"/>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900" b="0" i="0" u="none" strike="noStrike" kern="1200" cap="none" spc="0" normalizeH="0" baseline="0" noProof="0">
              <a:ln>
                <a:noFill/>
              </a:ln>
              <a:solidFill>
                <a:srgbClr val="4A66AC"/>
              </a:solidFill>
              <a:effectLst/>
              <a:uLnTx/>
              <a:uFillTx/>
              <a:latin typeface="Trebuchet MS" panose="020B0603020202020204"/>
              <a:ea typeface="+mn-ea"/>
              <a:cs typeface="+mn-cs"/>
            </a:endParaRPr>
          </a:p>
        </p:txBody>
      </p:sp>
      <p:pic>
        <p:nvPicPr>
          <p:cNvPr id="6" name="Picture 5" descr="A picture containing text, sign, queen&#10;&#10;AI-generated content may be incorrect.">
            <a:extLst>
              <a:ext uri="{FF2B5EF4-FFF2-40B4-BE49-F238E27FC236}">
                <a16:creationId xmlns:a16="http://schemas.microsoft.com/office/drawing/2014/main" id="{BB6DB57B-F915-36CF-DB7F-53214A9FEC63}"/>
              </a:ext>
            </a:extLst>
          </p:cNvPr>
          <p:cNvPicPr>
            <a:picLocks noChangeAspect="1"/>
          </p:cNvPicPr>
          <p:nvPr/>
        </p:nvPicPr>
        <p:blipFill>
          <a:blip r:embed="rId2"/>
          <a:stretch>
            <a:fillRect/>
          </a:stretch>
        </p:blipFill>
        <p:spPr>
          <a:xfrm>
            <a:off x="10224197" y="5489324"/>
            <a:ext cx="1142245" cy="1118104"/>
          </a:xfrm>
          <a:prstGeom prst="rect">
            <a:avLst/>
          </a:prstGeom>
        </p:spPr>
      </p:pic>
    </p:spTree>
    <p:extLst>
      <p:ext uri="{BB962C8B-B14F-4D97-AF65-F5344CB8AC3E}">
        <p14:creationId xmlns:p14="http://schemas.microsoft.com/office/powerpoint/2010/main" val="35912768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57463" y="149291"/>
            <a:ext cx="10018713" cy="1752599"/>
          </a:xfrm>
        </p:spPr>
        <p:txBody>
          <a:bodyPr>
            <a:noAutofit/>
          </a:bodyPr>
          <a:lstStyle/>
          <a:p>
            <a:pPr algn="ctr"/>
            <a:r>
              <a:rPr lang="en-US" b="1" dirty="0">
                <a:solidFill>
                  <a:srgbClr val="FFCF47"/>
                </a:solidFill>
                <a:effectLst>
                  <a:outerShdw blurRad="38100" dist="38100" dir="2700000" algn="tl">
                    <a:srgbClr val="000000">
                      <a:alpha val="43137"/>
                    </a:srgbClr>
                  </a:outerShdw>
                </a:effectLst>
                <a:latin typeface="Ink Free" panose="03080402000500000000" pitchFamily="66" charset="0"/>
                <a:cs typeface="Calibri" panose="020F0502020204030204" pitchFamily="34" charset="0"/>
              </a:rPr>
              <a:t>YUBA COUNTY PROBATION DEPARTMENT</a:t>
            </a:r>
            <a:br>
              <a:rPr lang="en-US" b="1" dirty="0">
                <a:solidFill>
                  <a:srgbClr val="FFCF47"/>
                </a:solidFill>
                <a:effectLst>
                  <a:outerShdw blurRad="38100" dist="38100" dir="2700000" algn="tl">
                    <a:srgbClr val="000000">
                      <a:alpha val="43137"/>
                    </a:srgbClr>
                  </a:outerShdw>
                </a:effectLst>
                <a:latin typeface="Ink Free" panose="03080402000500000000" pitchFamily="66" charset="0"/>
                <a:cs typeface="Calibri" panose="020F0502020204030204" pitchFamily="34" charset="0"/>
              </a:rPr>
            </a:br>
            <a:r>
              <a:rPr lang="en-US" b="1" dirty="0">
                <a:solidFill>
                  <a:srgbClr val="FFCF47"/>
                </a:solidFill>
                <a:effectLst>
                  <a:outerShdw blurRad="38100" dist="38100" dir="2700000" algn="tl">
                    <a:srgbClr val="000000">
                      <a:alpha val="43137"/>
                    </a:srgbClr>
                  </a:outerShdw>
                </a:effectLst>
                <a:latin typeface="Ink Free" panose="03080402000500000000" pitchFamily="66" charset="0"/>
                <a:cs typeface="Calibri" panose="020F0502020204030204" pitchFamily="34" charset="0"/>
              </a:rPr>
              <a:t>JUVENILE COURT JURISDICTION</a:t>
            </a:r>
            <a:br>
              <a:rPr lang="en-US" dirty="0">
                <a:solidFill>
                  <a:srgbClr val="FFCF47"/>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endParaRPr lang="en-US" dirty="0">
              <a:solidFill>
                <a:srgbClr val="FFCF47"/>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814354" y="1345840"/>
            <a:ext cx="11250128" cy="3850768"/>
          </a:xfrm>
        </p:spPr>
        <p:txBody>
          <a:bodyPr>
            <a:normAutofit/>
          </a:bodyPr>
          <a:lstStyle/>
          <a:p>
            <a:r>
              <a:rPr lang="en-US" sz="23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Yuba County Probation Department is dedicated to early intervention, identification of at-risk youth, and implementation of preventative programs.  The data reflects this concerted efforts to reduce juvenile criminal activity within our jurisdiction. </a:t>
            </a:r>
          </a:p>
          <a:p>
            <a:r>
              <a:rPr lang="en-US" sz="23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Placing P.A.S.S. Officers at the school site providing early intervention for families and students has resulted in a lower number of juveniles needing intervention by the Court and probation department.</a:t>
            </a:r>
          </a:p>
          <a:p>
            <a:pPr marL="0" indent="0">
              <a:buNone/>
            </a:pPr>
            <a:r>
              <a:rPr lang="en-US" dirty="0"/>
              <a:t> </a:t>
            </a:r>
          </a:p>
          <a:p>
            <a:pPr marL="0" indent="0">
              <a:buNone/>
            </a:pPr>
            <a:endParaRPr lang="en-US" dirty="0"/>
          </a:p>
          <a:p>
            <a:endParaRPr lang="en-US" dirty="0"/>
          </a:p>
        </p:txBody>
      </p:sp>
      <p:graphicFrame>
        <p:nvGraphicFramePr>
          <p:cNvPr id="11" name="Table 10"/>
          <p:cNvGraphicFramePr>
            <a:graphicFrameLocks noGrp="1"/>
          </p:cNvGraphicFramePr>
          <p:nvPr>
            <p:extLst>
              <p:ext uri="{D42A27DB-BD31-4B8C-83A1-F6EECF244321}">
                <p14:modId xmlns:p14="http://schemas.microsoft.com/office/powerpoint/2010/main" val="3818822356"/>
              </p:ext>
            </p:extLst>
          </p:nvPr>
        </p:nvGraphicFramePr>
        <p:xfrm>
          <a:off x="2016565" y="4238254"/>
          <a:ext cx="8158868" cy="1916708"/>
        </p:xfrm>
        <a:graphic>
          <a:graphicData uri="http://schemas.openxmlformats.org/drawingml/2006/table">
            <a:tbl>
              <a:tblPr firstRow="1" firstCol="1" bandRow="1">
                <a:tableStyleId>{5C22544A-7EE6-4342-B048-85BDC9FD1C3A}</a:tableStyleId>
              </a:tblPr>
              <a:tblGrid>
                <a:gridCol w="2441590">
                  <a:extLst>
                    <a:ext uri="{9D8B030D-6E8A-4147-A177-3AD203B41FA5}">
                      <a16:colId xmlns:a16="http://schemas.microsoft.com/office/drawing/2014/main" val="1356691913"/>
                    </a:ext>
                  </a:extLst>
                </a:gridCol>
                <a:gridCol w="816754">
                  <a:extLst>
                    <a:ext uri="{9D8B030D-6E8A-4147-A177-3AD203B41FA5}">
                      <a16:colId xmlns:a16="http://schemas.microsoft.com/office/drawing/2014/main" val="204903807"/>
                    </a:ext>
                  </a:extLst>
                </a:gridCol>
                <a:gridCol w="816754">
                  <a:extLst>
                    <a:ext uri="{9D8B030D-6E8A-4147-A177-3AD203B41FA5}">
                      <a16:colId xmlns:a16="http://schemas.microsoft.com/office/drawing/2014/main" val="2936841112"/>
                    </a:ext>
                  </a:extLst>
                </a:gridCol>
                <a:gridCol w="816754">
                  <a:extLst>
                    <a:ext uri="{9D8B030D-6E8A-4147-A177-3AD203B41FA5}">
                      <a16:colId xmlns:a16="http://schemas.microsoft.com/office/drawing/2014/main" val="1953224936"/>
                    </a:ext>
                  </a:extLst>
                </a:gridCol>
                <a:gridCol w="816754">
                  <a:extLst>
                    <a:ext uri="{9D8B030D-6E8A-4147-A177-3AD203B41FA5}">
                      <a16:colId xmlns:a16="http://schemas.microsoft.com/office/drawing/2014/main" val="3571788984"/>
                    </a:ext>
                  </a:extLst>
                </a:gridCol>
                <a:gridCol w="816754">
                  <a:extLst>
                    <a:ext uri="{9D8B030D-6E8A-4147-A177-3AD203B41FA5}">
                      <a16:colId xmlns:a16="http://schemas.microsoft.com/office/drawing/2014/main" val="1763518396"/>
                    </a:ext>
                  </a:extLst>
                </a:gridCol>
                <a:gridCol w="816754">
                  <a:extLst>
                    <a:ext uri="{9D8B030D-6E8A-4147-A177-3AD203B41FA5}">
                      <a16:colId xmlns:a16="http://schemas.microsoft.com/office/drawing/2014/main" val="53063679"/>
                    </a:ext>
                  </a:extLst>
                </a:gridCol>
                <a:gridCol w="816754">
                  <a:extLst>
                    <a:ext uri="{9D8B030D-6E8A-4147-A177-3AD203B41FA5}">
                      <a16:colId xmlns:a16="http://schemas.microsoft.com/office/drawing/2014/main" val="66672868"/>
                    </a:ext>
                  </a:extLst>
                </a:gridCol>
              </a:tblGrid>
              <a:tr h="958354">
                <a:tc>
                  <a:txBody>
                    <a:bodyPr/>
                    <a:lstStyle/>
                    <a:p>
                      <a:pPr marL="0" marR="0">
                        <a:lnSpc>
                          <a:spcPct val="115000"/>
                        </a:lnSpc>
                        <a:spcBef>
                          <a:spcPts val="0"/>
                        </a:spcBef>
                        <a:spcAft>
                          <a:spcPts val="0"/>
                        </a:spcAft>
                      </a:pPr>
                      <a:r>
                        <a:rPr lang="en-US" sz="1200" dirty="0">
                          <a:effectLst/>
                        </a:rPr>
                        <a:t> </a:t>
                      </a:r>
                      <a:r>
                        <a:rPr lang="en-US" sz="1200" dirty="0">
                          <a:solidFill>
                            <a:schemeClr val="tx1"/>
                          </a:solidFill>
                          <a:effectLst/>
                        </a:rPr>
                        <a:t>Month</a:t>
                      </a:r>
                      <a:r>
                        <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&amp; Year</a:t>
                      </a:r>
                      <a:endParaRPr lang="en-US" sz="1200" dirty="0">
                        <a:solidFill>
                          <a:schemeClr val="tx1"/>
                        </a:solidFill>
                        <a:effectLst/>
                      </a:endParaRPr>
                    </a:p>
                  </a:txBody>
                  <a:tcPr marL="68580" marR="68580" marT="0" marB="0"/>
                </a:tc>
                <a:tc>
                  <a:txBody>
                    <a:bodyPr/>
                    <a:lstStyle/>
                    <a:p>
                      <a:pPr marL="0" marR="0">
                        <a:lnSpc>
                          <a:spcPct val="115000"/>
                        </a:lnSpc>
                        <a:spcBef>
                          <a:spcPts val="0"/>
                        </a:spcBef>
                        <a:spcAft>
                          <a:spcPts val="0"/>
                        </a:spcAft>
                      </a:pPr>
                      <a:r>
                        <a:rPr lang="en-US" sz="1200" dirty="0">
                          <a:solidFill>
                            <a:schemeClr val="tx1"/>
                          </a:solidFill>
                          <a:effectLst/>
                          <a:latin typeface="Calibri" panose="020F0502020204030204" pitchFamily="34" charset="0"/>
                          <a:cs typeface="Calibri" panose="020F0502020204030204" pitchFamily="34" charset="0"/>
                        </a:rPr>
                        <a:t>July</a:t>
                      </a:r>
                    </a:p>
                    <a:p>
                      <a:pPr marL="0" marR="0">
                        <a:lnSpc>
                          <a:spcPct val="115000"/>
                        </a:lnSpc>
                        <a:spcBef>
                          <a:spcPts val="0"/>
                        </a:spcBef>
                        <a:spcAft>
                          <a:spcPts val="0"/>
                        </a:spcAft>
                      </a:pPr>
                      <a:r>
                        <a:rPr lang="en-US" sz="1200" dirty="0">
                          <a:solidFill>
                            <a:schemeClr val="tx1"/>
                          </a:solidFill>
                          <a:effectLst/>
                          <a:latin typeface="Calibri" panose="020F0502020204030204" pitchFamily="34" charset="0"/>
                          <a:cs typeface="Calibri" panose="020F0502020204030204" pitchFamily="34" charset="0"/>
                        </a:rPr>
                        <a:t>2019</a:t>
                      </a:r>
                      <a:endParaRPr lang="en-US"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15000"/>
                        </a:lnSpc>
                        <a:spcBef>
                          <a:spcPts val="0"/>
                        </a:spcBef>
                        <a:spcAft>
                          <a:spcPts val="0"/>
                        </a:spcAft>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15000"/>
                        </a:lnSpc>
                        <a:spcBef>
                          <a:spcPts val="0"/>
                        </a:spcBef>
                        <a:spcAft>
                          <a:spcPts val="0"/>
                        </a:spcAft>
                      </a:pPr>
                      <a:r>
                        <a:rPr lang="en-US" sz="1200" b="1" dirty="0">
                          <a:solidFill>
                            <a:schemeClr val="tx1"/>
                          </a:solidFill>
                          <a:effectLst/>
                          <a:latin typeface="Calibri" panose="020F0502020204030204" pitchFamily="34" charset="0"/>
                          <a:cs typeface="Calibri" panose="020F0502020204030204" pitchFamily="34" charset="0"/>
                        </a:rPr>
                        <a:t>July</a:t>
                      </a:r>
                      <a:endParaRPr lang="en-US" sz="1100" b="1" dirty="0">
                        <a:solidFill>
                          <a:schemeClr val="tx1"/>
                        </a:solidFill>
                        <a:effectLst/>
                        <a:latin typeface="Calibri" panose="020F0502020204030204" pitchFamily="34" charset="0"/>
                        <a:cs typeface="Calibri" panose="020F0502020204030204" pitchFamily="34" charset="0"/>
                      </a:endParaRPr>
                    </a:p>
                    <a:p>
                      <a:pPr marL="0" marR="0">
                        <a:lnSpc>
                          <a:spcPct val="115000"/>
                        </a:lnSpc>
                        <a:spcBef>
                          <a:spcPts val="0"/>
                        </a:spcBef>
                        <a:spcAft>
                          <a:spcPts val="0"/>
                        </a:spcAft>
                      </a:pPr>
                      <a:r>
                        <a:rPr lang="en-US" sz="1200" b="1" dirty="0">
                          <a:solidFill>
                            <a:schemeClr val="tx1"/>
                          </a:solidFill>
                          <a:effectLst/>
                          <a:latin typeface="Calibri" panose="020F0502020204030204" pitchFamily="34" charset="0"/>
                          <a:cs typeface="Calibri" panose="020F0502020204030204" pitchFamily="34" charset="0"/>
                        </a:rPr>
                        <a:t>2020</a:t>
                      </a:r>
                      <a:endParaRPr lang="en-US" sz="11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15000"/>
                        </a:lnSpc>
                        <a:spcBef>
                          <a:spcPts val="0"/>
                        </a:spcBef>
                        <a:spcAft>
                          <a:spcPts val="0"/>
                        </a:spcAft>
                      </a:pPr>
                      <a:r>
                        <a:rPr lang="en-US" sz="1200" dirty="0">
                          <a:solidFill>
                            <a:schemeClr val="tx1"/>
                          </a:solidFill>
                          <a:effectLst/>
                          <a:latin typeface="Calibri" panose="020F0502020204030204" pitchFamily="34" charset="0"/>
                          <a:cs typeface="Calibri" panose="020F0502020204030204" pitchFamily="34" charset="0"/>
                        </a:rPr>
                        <a:t>July </a:t>
                      </a:r>
                      <a:endParaRPr lang="en-US" sz="1100" dirty="0">
                        <a:solidFill>
                          <a:schemeClr val="tx1"/>
                        </a:solidFill>
                        <a:effectLst/>
                        <a:latin typeface="Calibri" panose="020F0502020204030204" pitchFamily="34" charset="0"/>
                        <a:cs typeface="Calibri" panose="020F0502020204030204" pitchFamily="34" charset="0"/>
                      </a:endParaRPr>
                    </a:p>
                    <a:p>
                      <a:pPr marL="0" marR="0">
                        <a:lnSpc>
                          <a:spcPct val="115000"/>
                        </a:lnSpc>
                        <a:spcBef>
                          <a:spcPts val="0"/>
                        </a:spcBef>
                        <a:spcAft>
                          <a:spcPts val="0"/>
                        </a:spcAft>
                      </a:pPr>
                      <a:r>
                        <a:rPr lang="en-US" sz="1200" dirty="0">
                          <a:solidFill>
                            <a:schemeClr val="tx1"/>
                          </a:solidFill>
                          <a:effectLst/>
                          <a:latin typeface="Calibri" panose="020F0502020204030204" pitchFamily="34" charset="0"/>
                          <a:cs typeface="Calibri" panose="020F0502020204030204" pitchFamily="34" charset="0"/>
                        </a:rPr>
                        <a:t>2021</a:t>
                      </a:r>
                      <a:endParaRPr lang="en-US" sz="1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15000"/>
                        </a:lnSpc>
                        <a:spcBef>
                          <a:spcPts val="0"/>
                        </a:spcBef>
                        <a:spcAft>
                          <a:spcPts val="0"/>
                        </a:spcAft>
                      </a:pPr>
                      <a:r>
                        <a:rPr lang="en-US" sz="1200" dirty="0">
                          <a:solidFill>
                            <a:schemeClr val="tx1"/>
                          </a:solidFill>
                          <a:effectLst/>
                          <a:latin typeface="Calibri" panose="020F0502020204030204" pitchFamily="34" charset="0"/>
                          <a:cs typeface="Calibri" panose="020F0502020204030204" pitchFamily="34" charset="0"/>
                        </a:rPr>
                        <a:t>July </a:t>
                      </a:r>
                      <a:endParaRPr lang="en-US" sz="1100" dirty="0">
                        <a:solidFill>
                          <a:schemeClr val="tx1"/>
                        </a:solidFill>
                        <a:effectLst/>
                        <a:latin typeface="Calibri" panose="020F0502020204030204" pitchFamily="34" charset="0"/>
                        <a:cs typeface="Calibri" panose="020F0502020204030204" pitchFamily="34" charset="0"/>
                      </a:endParaRPr>
                    </a:p>
                    <a:p>
                      <a:pPr marL="0" marR="0">
                        <a:lnSpc>
                          <a:spcPct val="115000"/>
                        </a:lnSpc>
                        <a:spcBef>
                          <a:spcPts val="0"/>
                        </a:spcBef>
                        <a:spcAft>
                          <a:spcPts val="0"/>
                        </a:spcAft>
                      </a:pPr>
                      <a:r>
                        <a:rPr lang="en-US" sz="1200" dirty="0">
                          <a:solidFill>
                            <a:schemeClr val="tx1"/>
                          </a:solidFill>
                          <a:effectLst/>
                          <a:latin typeface="Calibri" panose="020F0502020204030204" pitchFamily="34" charset="0"/>
                          <a:cs typeface="Calibri" panose="020F0502020204030204" pitchFamily="34" charset="0"/>
                        </a:rPr>
                        <a:t>2022</a:t>
                      </a:r>
                      <a:endParaRPr lang="en-US" sz="1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15000"/>
                        </a:lnSpc>
                        <a:spcBef>
                          <a:spcPts val="0"/>
                        </a:spcBef>
                        <a:spcAft>
                          <a:spcPts val="0"/>
                        </a:spcAft>
                      </a:pPr>
                      <a:r>
                        <a:rPr lang="en-US" sz="1200" dirty="0">
                          <a:solidFill>
                            <a:schemeClr val="tx1"/>
                          </a:solidFill>
                          <a:effectLst/>
                          <a:latin typeface="Calibri" panose="020F0502020204030204" pitchFamily="34" charset="0"/>
                          <a:cs typeface="Calibri" panose="020F0502020204030204" pitchFamily="34" charset="0"/>
                        </a:rPr>
                        <a:t>July </a:t>
                      </a:r>
                      <a:endParaRPr lang="en-US" sz="1100" dirty="0">
                        <a:solidFill>
                          <a:schemeClr val="tx1"/>
                        </a:solidFill>
                        <a:effectLst/>
                        <a:latin typeface="Calibri" panose="020F0502020204030204" pitchFamily="34" charset="0"/>
                        <a:cs typeface="Calibri" panose="020F0502020204030204" pitchFamily="34" charset="0"/>
                      </a:endParaRPr>
                    </a:p>
                    <a:p>
                      <a:pPr marL="0" marR="0">
                        <a:lnSpc>
                          <a:spcPct val="115000"/>
                        </a:lnSpc>
                        <a:spcBef>
                          <a:spcPts val="0"/>
                        </a:spcBef>
                        <a:spcAft>
                          <a:spcPts val="0"/>
                        </a:spcAft>
                      </a:pPr>
                      <a:r>
                        <a:rPr lang="en-US" sz="1200" dirty="0">
                          <a:solidFill>
                            <a:schemeClr val="tx1"/>
                          </a:solidFill>
                          <a:effectLst/>
                          <a:latin typeface="Calibri" panose="020F0502020204030204" pitchFamily="34" charset="0"/>
                          <a:cs typeface="Calibri" panose="020F0502020204030204" pitchFamily="34" charset="0"/>
                        </a:rPr>
                        <a:t>2023</a:t>
                      </a:r>
                      <a:endParaRPr lang="en-US" sz="1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15000"/>
                        </a:lnSpc>
                        <a:spcBef>
                          <a:spcPts val="0"/>
                        </a:spcBef>
                        <a:spcAft>
                          <a:spcPts val="0"/>
                        </a:spcAft>
                      </a:pPr>
                      <a:r>
                        <a:rPr lang="en-US" sz="1200" dirty="0">
                          <a:solidFill>
                            <a:schemeClr val="tx1"/>
                          </a:solidFill>
                          <a:effectLst/>
                          <a:latin typeface="Calibri" panose="020F0502020204030204" pitchFamily="34" charset="0"/>
                          <a:cs typeface="Calibri" panose="020F0502020204030204" pitchFamily="34" charset="0"/>
                        </a:rPr>
                        <a:t>July </a:t>
                      </a:r>
                      <a:endParaRPr lang="en-US" sz="1100" dirty="0">
                        <a:solidFill>
                          <a:schemeClr val="tx1"/>
                        </a:solidFill>
                        <a:effectLst/>
                        <a:latin typeface="Calibri" panose="020F0502020204030204" pitchFamily="34" charset="0"/>
                        <a:cs typeface="Calibri" panose="020F0502020204030204" pitchFamily="34" charset="0"/>
                      </a:endParaRPr>
                    </a:p>
                    <a:p>
                      <a:pPr marL="0" marR="0">
                        <a:lnSpc>
                          <a:spcPct val="115000"/>
                        </a:lnSpc>
                        <a:spcBef>
                          <a:spcPts val="0"/>
                        </a:spcBef>
                        <a:spcAft>
                          <a:spcPts val="0"/>
                        </a:spcAft>
                      </a:pPr>
                      <a:r>
                        <a:rPr lang="en-US" sz="1200" dirty="0">
                          <a:solidFill>
                            <a:schemeClr val="tx1"/>
                          </a:solidFill>
                          <a:effectLst/>
                          <a:latin typeface="Calibri" panose="020F0502020204030204" pitchFamily="34" charset="0"/>
                          <a:cs typeface="Calibri" panose="020F0502020204030204" pitchFamily="34" charset="0"/>
                        </a:rPr>
                        <a:t>2024</a:t>
                      </a:r>
                      <a:endParaRPr lang="en-US" sz="1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15000"/>
                        </a:lnSpc>
                        <a:spcBef>
                          <a:spcPts val="0"/>
                        </a:spcBef>
                        <a:spcAft>
                          <a:spcPts val="0"/>
                        </a:spcAft>
                      </a:pPr>
                      <a:r>
                        <a:rPr lang="en-US"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July </a:t>
                      </a:r>
                    </a:p>
                    <a:p>
                      <a:pPr marL="0" marR="0">
                        <a:lnSpc>
                          <a:spcPct val="115000"/>
                        </a:lnSpc>
                        <a:spcBef>
                          <a:spcPts val="0"/>
                        </a:spcBef>
                        <a:spcAft>
                          <a:spcPts val="0"/>
                        </a:spcAft>
                      </a:pPr>
                      <a:r>
                        <a:rPr lang="en-US"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2025</a:t>
                      </a:r>
                    </a:p>
                  </a:txBody>
                  <a:tcPr marL="68580" marR="68580" marT="0" marB="0"/>
                </a:tc>
                <a:extLst>
                  <a:ext uri="{0D108BD9-81ED-4DB2-BD59-A6C34878D82A}">
                    <a16:rowId xmlns:a16="http://schemas.microsoft.com/office/drawing/2014/main" val="5896087"/>
                  </a:ext>
                </a:extLst>
              </a:tr>
              <a:tr h="958354">
                <a:tc>
                  <a:txBody>
                    <a:bodyPr/>
                    <a:lstStyle/>
                    <a:p>
                      <a:pPr marL="0" marR="0">
                        <a:lnSpc>
                          <a:spcPct val="115000"/>
                        </a:lnSpc>
                        <a:spcBef>
                          <a:spcPts val="0"/>
                        </a:spcBef>
                        <a:spcAft>
                          <a:spcPts val="0"/>
                        </a:spcAft>
                      </a:pPr>
                      <a:r>
                        <a:rPr lang="en-US" sz="1200" dirty="0">
                          <a:effectLst/>
                        </a:rPr>
                        <a:t> </a:t>
                      </a:r>
                      <a:endParaRPr lang="en-US" sz="1100" dirty="0">
                        <a:effectLst/>
                      </a:endParaRPr>
                    </a:p>
                    <a:p>
                      <a:pPr marL="0" marR="0">
                        <a:lnSpc>
                          <a:spcPct val="115000"/>
                        </a:lnSpc>
                        <a:spcBef>
                          <a:spcPts val="0"/>
                        </a:spcBef>
                        <a:spcAft>
                          <a:spcPts val="0"/>
                        </a:spcAft>
                      </a:pPr>
                      <a:r>
                        <a:rPr lang="en-US" sz="1200" dirty="0">
                          <a:solidFill>
                            <a:schemeClr val="tx1"/>
                          </a:solidFill>
                          <a:effectLst/>
                        </a:rPr>
                        <a:t>Juvenile Probation #’s</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67</a:t>
                      </a:r>
                    </a:p>
                  </a:txBody>
                  <a:tcPr marL="68580" marR="68580" marT="0" marB="0"/>
                </a:tc>
                <a:tc>
                  <a:txBody>
                    <a:bodyPr/>
                    <a:lstStyle/>
                    <a:p>
                      <a:pPr marL="0" marR="0" algn="ctr">
                        <a:lnSpc>
                          <a:spcPct val="115000"/>
                        </a:lnSpc>
                        <a:spcBef>
                          <a:spcPts val="0"/>
                        </a:spcBef>
                        <a:spcAft>
                          <a:spcPts val="0"/>
                        </a:spcAft>
                      </a:pPr>
                      <a:r>
                        <a:rPr lang="en-US" sz="1200" b="1" dirty="0">
                          <a:effectLst/>
                          <a:latin typeface="Calibri" panose="020F0502020204030204" pitchFamily="34" charset="0"/>
                          <a:cs typeface="Calibri" panose="020F0502020204030204" pitchFamily="34" charset="0"/>
                        </a:rPr>
                        <a:t> </a:t>
                      </a:r>
                      <a:endParaRPr lang="en-US" sz="1100" b="1" dirty="0">
                        <a:effectLst/>
                        <a:latin typeface="Calibri" panose="020F0502020204030204" pitchFamily="34" charset="0"/>
                        <a:cs typeface="Calibri" panose="020F0502020204030204" pitchFamily="34" charset="0"/>
                      </a:endParaRPr>
                    </a:p>
                    <a:p>
                      <a:pPr marL="0" marR="0" algn="ctr">
                        <a:lnSpc>
                          <a:spcPct val="115000"/>
                        </a:lnSpc>
                        <a:spcBef>
                          <a:spcPts val="0"/>
                        </a:spcBef>
                        <a:spcAft>
                          <a:spcPts val="0"/>
                        </a:spcAft>
                      </a:pPr>
                      <a:r>
                        <a:rPr lang="en-US" sz="1200" b="1" dirty="0">
                          <a:effectLst/>
                          <a:latin typeface="Calibri" panose="020F0502020204030204" pitchFamily="34" charset="0"/>
                          <a:ea typeface="+mn-ea"/>
                          <a:cs typeface="Calibri" panose="020F0502020204030204" pitchFamily="34" charset="0"/>
                        </a:rPr>
                        <a:t>55</a:t>
                      </a:r>
                      <a:endParaRPr lang="en-US" sz="11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15000"/>
                        </a:lnSpc>
                        <a:spcBef>
                          <a:spcPts val="0"/>
                        </a:spcBef>
                        <a:spcAft>
                          <a:spcPts val="0"/>
                        </a:spcAft>
                      </a:pPr>
                      <a:r>
                        <a:rPr lang="en-US" sz="1200" b="1" dirty="0">
                          <a:effectLst/>
                          <a:latin typeface="Calibri" panose="020F0502020204030204" pitchFamily="34" charset="0"/>
                          <a:cs typeface="Calibri" panose="020F0502020204030204" pitchFamily="34" charset="0"/>
                        </a:rPr>
                        <a:t> </a:t>
                      </a:r>
                      <a:endParaRPr lang="en-US" sz="1100" b="1" dirty="0">
                        <a:effectLst/>
                        <a:latin typeface="Calibri" panose="020F0502020204030204" pitchFamily="34" charset="0"/>
                        <a:cs typeface="Calibri" panose="020F0502020204030204" pitchFamily="34" charset="0"/>
                      </a:endParaRPr>
                    </a:p>
                    <a:p>
                      <a:pPr marL="0" marR="0" algn="ctr">
                        <a:lnSpc>
                          <a:spcPct val="115000"/>
                        </a:lnSpc>
                        <a:spcBef>
                          <a:spcPts val="0"/>
                        </a:spcBef>
                        <a:spcAft>
                          <a:spcPts val="0"/>
                        </a:spcAft>
                      </a:pPr>
                      <a:r>
                        <a:rPr lang="en-US" sz="1200" b="1" dirty="0">
                          <a:effectLst/>
                          <a:latin typeface="Calibri" panose="020F0502020204030204" pitchFamily="34" charset="0"/>
                          <a:ea typeface="+mn-ea"/>
                          <a:cs typeface="Calibri" panose="020F0502020204030204" pitchFamily="34" charset="0"/>
                        </a:rPr>
                        <a:t>39</a:t>
                      </a:r>
                      <a:endParaRPr lang="en-US" sz="11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15000"/>
                        </a:lnSpc>
                        <a:spcBef>
                          <a:spcPts val="0"/>
                        </a:spcBef>
                        <a:spcAft>
                          <a:spcPts val="0"/>
                        </a:spcAft>
                      </a:pPr>
                      <a:r>
                        <a:rPr lang="en-US" sz="1200" b="1" dirty="0">
                          <a:effectLst/>
                          <a:latin typeface="Calibri" panose="020F0502020204030204" pitchFamily="34" charset="0"/>
                          <a:cs typeface="Calibri" panose="020F0502020204030204" pitchFamily="34" charset="0"/>
                        </a:rPr>
                        <a:t> </a:t>
                      </a:r>
                      <a:endParaRPr lang="en-US" sz="1100" b="1" dirty="0">
                        <a:effectLst/>
                        <a:latin typeface="Calibri" panose="020F0502020204030204" pitchFamily="34" charset="0"/>
                        <a:cs typeface="Calibri" panose="020F0502020204030204" pitchFamily="34" charset="0"/>
                      </a:endParaRPr>
                    </a:p>
                    <a:p>
                      <a:pPr marL="0" marR="0" algn="ctr">
                        <a:lnSpc>
                          <a:spcPct val="115000"/>
                        </a:lnSpc>
                        <a:spcBef>
                          <a:spcPts val="0"/>
                        </a:spcBef>
                        <a:spcAft>
                          <a:spcPts val="0"/>
                        </a:spcAft>
                      </a:pPr>
                      <a:r>
                        <a:rPr lang="en-US" sz="1200" b="1" dirty="0">
                          <a:effectLst/>
                          <a:latin typeface="Calibri" panose="020F0502020204030204" pitchFamily="34" charset="0"/>
                          <a:ea typeface="Calibri" panose="020F0502020204030204" pitchFamily="34" charset="0"/>
                          <a:cs typeface="Calibri" panose="020F0502020204030204" pitchFamily="34" charset="0"/>
                        </a:rPr>
                        <a:t>70</a:t>
                      </a:r>
                    </a:p>
                  </a:txBody>
                  <a:tcPr marL="68580" marR="68580" marT="0" marB="0"/>
                </a:tc>
                <a:tc>
                  <a:txBody>
                    <a:bodyPr/>
                    <a:lstStyle/>
                    <a:p>
                      <a:pPr marL="0" marR="0" algn="ctr">
                        <a:lnSpc>
                          <a:spcPct val="115000"/>
                        </a:lnSpc>
                        <a:spcBef>
                          <a:spcPts val="0"/>
                        </a:spcBef>
                        <a:spcAft>
                          <a:spcPts val="0"/>
                        </a:spcAft>
                      </a:pPr>
                      <a:r>
                        <a:rPr lang="en-US" sz="1200" b="1" dirty="0">
                          <a:effectLst/>
                          <a:latin typeface="Calibri" panose="020F0502020204030204" pitchFamily="34" charset="0"/>
                          <a:cs typeface="Calibri" panose="020F0502020204030204" pitchFamily="34" charset="0"/>
                        </a:rPr>
                        <a:t> </a:t>
                      </a:r>
                      <a:endParaRPr lang="en-US" sz="1100" b="1" dirty="0">
                        <a:effectLst/>
                        <a:latin typeface="Calibri" panose="020F0502020204030204" pitchFamily="34" charset="0"/>
                        <a:cs typeface="Calibri" panose="020F0502020204030204" pitchFamily="34" charset="0"/>
                      </a:endParaRPr>
                    </a:p>
                    <a:p>
                      <a:pPr marL="0" marR="0" algn="ctr">
                        <a:lnSpc>
                          <a:spcPct val="115000"/>
                        </a:lnSpc>
                        <a:spcBef>
                          <a:spcPts val="0"/>
                        </a:spcBef>
                        <a:spcAft>
                          <a:spcPts val="0"/>
                        </a:spcAft>
                      </a:pPr>
                      <a:r>
                        <a:rPr lang="en-US" sz="1200" b="1" dirty="0">
                          <a:effectLst/>
                          <a:latin typeface="Calibri" panose="020F0502020204030204" pitchFamily="34" charset="0"/>
                          <a:ea typeface="+mn-ea"/>
                          <a:cs typeface="Calibri" panose="020F0502020204030204" pitchFamily="34" charset="0"/>
                        </a:rPr>
                        <a:t>70</a:t>
                      </a:r>
                      <a:endParaRPr lang="en-US" sz="11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lnSpc>
                          <a:spcPct val="115000"/>
                        </a:lnSpc>
                        <a:spcBef>
                          <a:spcPts val="0"/>
                        </a:spcBef>
                        <a:spcAft>
                          <a:spcPts val="0"/>
                        </a:spcAft>
                      </a:pPr>
                      <a:endParaRPr lang="en-US" sz="1200" b="1" dirty="0">
                        <a:effectLst/>
                        <a:latin typeface="Calibri" panose="020F0502020204030204" pitchFamily="34" charset="0"/>
                        <a:cs typeface="Calibri" panose="020F0502020204030204" pitchFamily="34" charset="0"/>
                      </a:endParaRPr>
                    </a:p>
                    <a:p>
                      <a:pPr marL="0" marR="0" algn="ctr">
                        <a:lnSpc>
                          <a:spcPct val="115000"/>
                        </a:lnSpc>
                        <a:spcBef>
                          <a:spcPts val="0"/>
                        </a:spcBef>
                        <a:spcAft>
                          <a:spcPts val="0"/>
                        </a:spcAft>
                      </a:pPr>
                      <a:r>
                        <a:rPr lang="en-US" sz="1200" b="1" dirty="0">
                          <a:effectLst/>
                          <a:latin typeface="Calibri" panose="020F0502020204030204" pitchFamily="34" charset="0"/>
                          <a:cs typeface="Calibri" panose="020F0502020204030204" pitchFamily="34" charset="0"/>
                        </a:rPr>
                        <a:t>74</a:t>
                      </a:r>
                    </a:p>
                  </a:txBody>
                  <a:tcPr marL="68580" marR="68580" marT="0" marB="0"/>
                </a:tc>
                <a:tc>
                  <a:txBody>
                    <a:bodyPr/>
                    <a:lstStyle/>
                    <a:p>
                      <a:pPr marL="0" marR="0" algn="ctr">
                        <a:lnSpc>
                          <a:spcPct val="115000"/>
                        </a:lnSpc>
                        <a:spcBef>
                          <a:spcPts val="0"/>
                        </a:spcBef>
                        <a:spcAft>
                          <a:spcPts val="0"/>
                        </a:spcAft>
                      </a:pPr>
                      <a:endParaRPr lang="en-US" sz="1200" b="1" dirty="0">
                        <a:effectLst/>
                        <a:latin typeface="Calibri" panose="020F0502020204030204" pitchFamily="34" charset="0"/>
                        <a:cs typeface="Calibri" panose="020F0502020204030204" pitchFamily="34" charset="0"/>
                      </a:endParaRPr>
                    </a:p>
                    <a:p>
                      <a:pPr marL="0" marR="0" algn="ctr">
                        <a:lnSpc>
                          <a:spcPct val="115000"/>
                        </a:lnSpc>
                        <a:spcBef>
                          <a:spcPts val="0"/>
                        </a:spcBef>
                        <a:spcAft>
                          <a:spcPts val="0"/>
                        </a:spcAft>
                      </a:pPr>
                      <a:r>
                        <a:rPr lang="en-US" sz="1200" b="1" dirty="0">
                          <a:effectLst/>
                          <a:latin typeface="Calibri" panose="020F0502020204030204" pitchFamily="34" charset="0"/>
                          <a:cs typeface="Calibri" panose="020F0502020204030204" pitchFamily="34" charset="0"/>
                        </a:rPr>
                        <a:t>70</a:t>
                      </a:r>
                    </a:p>
                  </a:txBody>
                  <a:tcPr marL="68580" marR="68580" marT="0" marB="0"/>
                </a:tc>
                <a:extLst>
                  <a:ext uri="{0D108BD9-81ED-4DB2-BD59-A6C34878D82A}">
                    <a16:rowId xmlns:a16="http://schemas.microsoft.com/office/drawing/2014/main" val="2878525889"/>
                  </a:ext>
                </a:extLst>
              </a:tr>
            </a:tbl>
          </a:graphicData>
        </a:graphic>
      </p:graphicFrame>
      <p:pic>
        <p:nvPicPr>
          <p:cNvPr id="6" name="Picture 5" descr="A picture containing text, sign, queen&#10;&#10;AI-generated content may be incorrect.">
            <a:extLst>
              <a:ext uri="{FF2B5EF4-FFF2-40B4-BE49-F238E27FC236}">
                <a16:creationId xmlns:a16="http://schemas.microsoft.com/office/drawing/2014/main" id="{36AE4CD3-67C2-5A78-C7EF-D0FBE64ACFDB}"/>
              </a:ext>
            </a:extLst>
          </p:cNvPr>
          <p:cNvPicPr>
            <a:picLocks noChangeAspect="1"/>
          </p:cNvPicPr>
          <p:nvPr/>
        </p:nvPicPr>
        <p:blipFill>
          <a:blip r:embed="rId3"/>
          <a:stretch>
            <a:fillRect/>
          </a:stretch>
        </p:blipFill>
        <p:spPr>
          <a:xfrm>
            <a:off x="11046186" y="5735632"/>
            <a:ext cx="1059979" cy="1037577"/>
          </a:xfrm>
          <a:prstGeom prst="rect">
            <a:avLst/>
          </a:prstGeom>
        </p:spPr>
      </p:pic>
    </p:spTree>
    <p:extLst>
      <p:ext uri="{BB962C8B-B14F-4D97-AF65-F5344CB8AC3E}">
        <p14:creationId xmlns:p14="http://schemas.microsoft.com/office/powerpoint/2010/main" val="30574453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867959" y="330459"/>
            <a:ext cx="8596668" cy="743339"/>
          </a:xfrm>
        </p:spPr>
        <p:txBody>
          <a:bodyPr>
            <a:noAutofit/>
          </a:bodyPr>
          <a:lstStyle/>
          <a:p>
            <a:pPr algn="ctr"/>
            <a:r>
              <a:rPr lang="en-US" sz="4400" b="1" dirty="0">
                <a:solidFill>
                  <a:srgbClr val="FFCF47"/>
                </a:solidFill>
                <a:effectLst>
                  <a:outerShdw blurRad="38100" dist="38100" dir="2700000" algn="tl">
                    <a:srgbClr val="000000">
                      <a:alpha val="43137"/>
                    </a:srgbClr>
                  </a:outerShdw>
                </a:effectLst>
                <a:latin typeface="Ink Free" panose="03080402000500000000" pitchFamily="66" charset="0"/>
                <a:cs typeface="Calibri" panose="020F0502020204030204" pitchFamily="34" charset="0"/>
              </a:rPr>
              <a:t>CORE DUTIES</a:t>
            </a:r>
            <a:endParaRPr lang="en-US" sz="4400" dirty="0">
              <a:solidFill>
                <a:srgbClr val="FFCF47"/>
              </a:solidFill>
              <a:effectLst>
                <a:outerShdw blurRad="38100" dist="38100" dir="2700000" algn="tl">
                  <a:srgbClr val="000000">
                    <a:alpha val="43137"/>
                  </a:srgbClr>
                </a:outerShdw>
              </a:effectLst>
              <a:latin typeface="Ink Free" panose="03080402000500000000" pitchFamily="66" charset="0"/>
              <a:cs typeface="Calibri" panose="020F0502020204030204" pitchFamily="34" charset="0"/>
            </a:endParaRPr>
          </a:p>
        </p:txBody>
      </p:sp>
      <p:sp>
        <p:nvSpPr>
          <p:cNvPr id="3" name="Content Placeholder 2"/>
          <p:cNvSpPr>
            <a:spLocks noGrp="1"/>
          </p:cNvSpPr>
          <p:nvPr>
            <p:ph idx="1"/>
          </p:nvPr>
        </p:nvSpPr>
        <p:spPr>
          <a:xfrm>
            <a:off x="757237" y="1273823"/>
            <a:ext cx="10677525" cy="5141167"/>
          </a:xfrm>
        </p:spPr>
        <p:txBody>
          <a:bodyPr>
            <a:normAutofit/>
          </a:bodyPr>
          <a:lstStyle/>
          <a:p>
            <a:pPr marL="0" indent="0" algn="ctr">
              <a:lnSpc>
                <a:spcPct val="115000"/>
              </a:lnSpc>
              <a:spcBef>
                <a:spcPts val="0"/>
              </a:spcBef>
              <a:buNone/>
            </a:pPr>
            <a:r>
              <a:rPr lang="en-US" sz="2400" b="1" dirty="0">
                <a:solidFill>
                  <a:srgbClr val="FFCF47"/>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 primary objectives of the Probation and School Success (P.A.S.S.) Program are:</a:t>
            </a:r>
          </a:p>
          <a:p>
            <a:pPr marL="0" indent="0" algn="ctr">
              <a:lnSpc>
                <a:spcPct val="115000"/>
              </a:lnSpc>
              <a:spcBef>
                <a:spcPts val="0"/>
              </a:spcBef>
              <a:buNone/>
            </a:pPr>
            <a:endParaRPr lang="en-US" sz="2400" b="1" dirty="0">
              <a:solidFill>
                <a:srgbClr val="FFCF47"/>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marL="857250" lvl="2" indent="457200">
              <a:lnSpc>
                <a:spcPct val="115000"/>
              </a:lnSpc>
              <a:spcBef>
                <a:spcPts val="0"/>
              </a:spcBef>
            </a:pPr>
            <a:r>
              <a:rPr lang="en-US" sz="2200" b="1"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 protect the welfare of the community and its youth by reducing the dropout 		and truancy rate amongst students</a:t>
            </a:r>
          </a:p>
          <a:p>
            <a:pPr marL="857250" lvl="2" indent="457200">
              <a:lnSpc>
                <a:spcPct val="115000"/>
              </a:lnSpc>
              <a:spcBef>
                <a:spcPts val="0"/>
              </a:spcBef>
            </a:pPr>
            <a:r>
              <a:rPr lang="en-US" sz="2200" b="1"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Assist school administrators with the safe operation of their schools </a:t>
            </a:r>
          </a:p>
          <a:p>
            <a:pPr marL="857250" lvl="2" indent="457200">
              <a:lnSpc>
                <a:spcPct val="115000"/>
              </a:lnSpc>
              <a:spcBef>
                <a:spcPts val="0"/>
              </a:spcBef>
            </a:pPr>
            <a:r>
              <a:rPr lang="en-US" sz="2200" b="1"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Reduce disciplinary problems within the school </a:t>
            </a:r>
          </a:p>
          <a:p>
            <a:pPr marL="857250" lvl="2" indent="457200">
              <a:lnSpc>
                <a:spcPct val="115000"/>
              </a:lnSpc>
              <a:spcBef>
                <a:spcPts val="0"/>
              </a:spcBef>
            </a:pPr>
            <a:r>
              <a:rPr lang="en-US" sz="2200" b="1"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Enhance the individual potential of students to be successful  </a:t>
            </a:r>
          </a:p>
          <a:p>
            <a:pPr marL="857250" lvl="2" indent="457200">
              <a:lnSpc>
                <a:spcPct val="115000"/>
              </a:lnSpc>
              <a:spcBef>
                <a:spcPts val="0"/>
              </a:spcBef>
            </a:pPr>
            <a:r>
              <a:rPr lang="en-US" sz="2200" b="1"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Additional objectives include involving parents, school, and P.A.S.S. officers in 		a collaborative effort of support for educational achievement by youth</a:t>
            </a:r>
          </a:p>
          <a:p>
            <a:pPr marL="0" indent="0">
              <a:buNone/>
            </a:pPr>
            <a:endParaRPr lang="en-US" dirty="0"/>
          </a:p>
        </p:txBody>
      </p:sp>
      <p:pic>
        <p:nvPicPr>
          <p:cNvPr id="6" name="Picture 5">
            <a:extLst>
              <a:ext uri="{FF2B5EF4-FFF2-40B4-BE49-F238E27FC236}">
                <a16:creationId xmlns:a16="http://schemas.microsoft.com/office/drawing/2014/main" id="{37EB08F2-FD04-A6FA-27CF-A66AE76BAE8C}"/>
              </a:ext>
            </a:extLst>
          </p:cNvPr>
          <p:cNvPicPr>
            <a:picLocks noChangeAspect="1"/>
          </p:cNvPicPr>
          <p:nvPr/>
        </p:nvPicPr>
        <p:blipFill>
          <a:blip r:embed="rId2"/>
          <a:stretch>
            <a:fillRect/>
          </a:stretch>
        </p:blipFill>
        <p:spPr>
          <a:xfrm>
            <a:off x="11128011" y="5895473"/>
            <a:ext cx="933560" cy="913830"/>
          </a:xfrm>
          <a:prstGeom prst="rect">
            <a:avLst/>
          </a:prstGeom>
        </p:spPr>
      </p:pic>
    </p:spTree>
    <p:extLst>
      <p:ext uri="{BB962C8B-B14F-4D97-AF65-F5344CB8AC3E}">
        <p14:creationId xmlns:p14="http://schemas.microsoft.com/office/powerpoint/2010/main" val="30488733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797666" y="657225"/>
            <a:ext cx="8596668" cy="180976"/>
          </a:xfrm>
        </p:spPr>
        <p:txBody>
          <a:bodyPr>
            <a:noAutofit/>
          </a:bodyPr>
          <a:lstStyle/>
          <a:p>
            <a:pPr algn="ctr"/>
            <a:r>
              <a:rPr lang="en-US" sz="4000" b="1" u="sng" dirty="0">
                <a:solidFill>
                  <a:srgbClr val="FFCF47"/>
                </a:solidFill>
                <a:effectLst>
                  <a:outerShdw blurRad="38100" dist="38100" dir="2700000" algn="tl">
                    <a:srgbClr val="000000">
                      <a:alpha val="43137"/>
                    </a:srgbClr>
                  </a:outerShdw>
                </a:effectLst>
                <a:latin typeface="Ink Free" panose="03080402000500000000" pitchFamily="66" charset="0"/>
                <a:cs typeface="Calibri" panose="020F0502020204030204" pitchFamily="34" charset="0"/>
              </a:rPr>
              <a:t>Core Goals</a:t>
            </a:r>
            <a:r>
              <a:rPr lang="en-US" sz="4000" b="1" dirty="0">
                <a:solidFill>
                  <a:srgbClr val="FFCF47"/>
                </a:solidFill>
                <a:effectLst>
                  <a:outerShdw blurRad="38100" dist="38100" dir="2700000" algn="tl">
                    <a:srgbClr val="000000">
                      <a:alpha val="43137"/>
                    </a:srgbClr>
                  </a:outerShdw>
                </a:effectLst>
                <a:latin typeface="Ink Free" panose="03080402000500000000" pitchFamily="66" charset="0"/>
                <a:cs typeface="Calibri" panose="020F0502020204030204" pitchFamily="34" charset="0"/>
              </a:rPr>
              <a:t> </a:t>
            </a:r>
            <a:br>
              <a:rPr lang="en-US" sz="4000" dirty="0"/>
            </a:br>
            <a:endParaRPr lang="en-US" sz="4000" dirty="0"/>
          </a:p>
        </p:txBody>
      </p:sp>
      <p:sp>
        <p:nvSpPr>
          <p:cNvPr id="3" name="Content Placeholder 2"/>
          <p:cNvSpPr>
            <a:spLocks noGrp="1"/>
          </p:cNvSpPr>
          <p:nvPr>
            <p:ph idx="1"/>
          </p:nvPr>
        </p:nvSpPr>
        <p:spPr>
          <a:xfrm>
            <a:off x="1523938" y="986118"/>
            <a:ext cx="9361446" cy="5371722"/>
          </a:xfrm>
        </p:spPr>
        <p:txBody>
          <a:bodyPr>
            <a:normAutofit/>
          </a:bodyPr>
          <a:lstStyle/>
          <a:p>
            <a:pPr lvl="0"/>
            <a:r>
              <a:rPr lang="en-US" sz="22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Students involved in the P.A.S.S. Program will be closely monitored once entering a school.  This will provide consistency of services offered and the ability to measure the impact the program has on its students.  These students will be monitored from school to school.  Transition services will be provided as needed.</a:t>
            </a:r>
          </a:p>
          <a:p>
            <a:pPr lvl="0"/>
            <a:r>
              <a:rPr lang="en-US" sz="22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Provide statistical information regarding direct officer services.  </a:t>
            </a:r>
          </a:p>
          <a:p>
            <a:pPr lvl="0"/>
            <a:r>
              <a:rPr lang="en-US" sz="22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These annual reports will be distributed to the:</a:t>
            </a:r>
          </a:p>
          <a:p>
            <a:pPr lvl="2">
              <a:buFont typeface="Arial" panose="020B0604020202020204" pitchFamily="34" charset="0"/>
              <a:buChar char="•"/>
            </a:pPr>
            <a:r>
              <a:rPr lang="en-US" sz="20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Wheatland Union High School District</a:t>
            </a:r>
          </a:p>
          <a:p>
            <a:pPr lvl="2">
              <a:buFont typeface="Arial" panose="020B0604020202020204" pitchFamily="34" charset="0"/>
              <a:buChar char="•"/>
            </a:pPr>
            <a:r>
              <a:rPr lang="en-US" sz="20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Yuba County Office of Education</a:t>
            </a:r>
          </a:p>
          <a:p>
            <a:pPr lvl="2">
              <a:buFont typeface="Arial" panose="020B0604020202020204" pitchFamily="34" charset="0"/>
              <a:buChar char="•"/>
            </a:pPr>
            <a:r>
              <a:rPr lang="en-US" sz="20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Yuba County Probation Department Management </a:t>
            </a:r>
          </a:p>
          <a:p>
            <a:pPr lvl="2">
              <a:buFont typeface="Arial" panose="020B0604020202020204" pitchFamily="34" charset="0"/>
              <a:buChar char="•"/>
            </a:pPr>
            <a:r>
              <a:rPr lang="en-US" sz="20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Yuba County Board of Supervisors </a:t>
            </a:r>
          </a:p>
          <a:p>
            <a:pPr lvl="2">
              <a:buFont typeface="Arial" panose="020B0604020202020204" pitchFamily="34" charset="0"/>
              <a:buChar char="•"/>
            </a:pPr>
            <a:r>
              <a:rPr lang="en-US" sz="20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Honorable Debra L. Givens, Presiding Judge of Yuba County Superior Court</a:t>
            </a:r>
          </a:p>
          <a:p>
            <a:endParaRPr lang="en-US" dirty="0"/>
          </a:p>
        </p:txBody>
      </p:sp>
      <p:pic>
        <p:nvPicPr>
          <p:cNvPr id="6" name="Picture 5" descr="A picture containing text, sign, queen&#10;&#10;AI-generated content may be incorrect.">
            <a:extLst>
              <a:ext uri="{FF2B5EF4-FFF2-40B4-BE49-F238E27FC236}">
                <a16:creationId xmlns:a16="http://schemas.microsoft.com/office/drawing/2014/main" id="{09345D22-7439-33EF-7235-B85CDB08C6F4}"/>
              </a:ext>
            </a:extLst>
          </p:cNvPr>
          <p:cNvPicPr>
            <a:picLocks noChangeAspect="1"/>
          </p:cNvPicPr>
          <p:nvPr/>
        </p:nvPicPr>
        <p:blipFill>
          <a:blip r:embed="rId2"/>
          <a:stretch>
            <a:fillRect/>
          </a:stretch>
        </p:blipFill>
        <p:spPr>
          <a:xfrm>
            <a:off x="11059842" y="5708984"/>
            <a:ext cx="1087785" cy="1064795"/>
          </a:xfrm>
          <a:prstGeom prst="rect">
            <a:avLst/>
          </a:prstGeom>
        </p:spPr>
      </p:pic>
    </p:spTree>
    <p:extLst>
      <p:ext uri="{BB962C8B-B14F-4D97-AF65-F5344CB8AC3E}">
        <p14:creationId xmlns:p14="http://schemas.microsoft.com/office/powerpoint/2010/main" val="1696896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89647" y="200753"/>
            <a:ext cx="1234439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ACCBF9">
                    <a:lumMod val="50000"/>
                  </a:srgb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1200" cap="all" spc="0" normalizeH="0" noProof="0" dirty="0">
                <a:ln>
                  <a:noFill/>
                </a:ln>
                <a:solidFill>
                  <a:srgbClr val="FFCF47"/>
                </a:solidFill>
                <a:effectLst>
                  <a:outerShdw blurRad="38100" dist="38100" dir="2700000" algn="tl">
                    <a:srgbClr val="000000">
                      <a:alpha val="43137"/>
                    </a:srgbClr>
                  </a:outerShdw>
                </a:effectLst>
                <a:uLnTx/>
                <a:uFillTx/>
                <a:latin typeface="Ink Free" panose="03080402000500000000" pitchFamily="66" charset="0"/>
                <a:cs typeface="Calibri" panose="020F0502020204030204" pitchFamily="34" charset="0"/>
                <a:sym typeface="Arial"/>
              </a:rPr>
              <a:t>2024/2025 Yuba County Probation Officer Training</a:t>
            </a:r>
          </a:p>
        </p:txBody>
      </p:sp>
      <p:graphicFrame>
        <p:nvGraphicFramePr>
          <p:cNvPr id="14" name="Table 13">
            <a:extLst>
              <a:ext uri="{FF2B5EF4-FFF2-40B4-BE49-F238E27FC236}">
                <a16:creationId xmlns:a16="http://schemas.microsoft.com/office/drawing/2014/main" id="{4BC221E1-D352-1399-1E0C-FAA9E5833328}"/>
              </a:ext>
            </a:extLst>
          </p:cNvPr>
          <p:cNvGraphicFramePr>
            <a:graphicFrameLocks noGrp="1"/>
          </p:cNvGraphicFramePr>
          <p:nvPr>
            <p:extLst>
              <p:ext uri="{D42A27DB-BD31-4B8C-83A1-F6EECF244321}">
                <p14:modId xmlns:p14="http://schemas.microsoft.com/office/powerpoint/2010/main" val="1955543497"/>
              </p:ext>
            </p:extLst>
          </p:nvPr>
        </p:nvGraphicFramePr>
        <p:xfrm>
          <a:off x="653884" y="2127782"/>
          <a:ext cx="2877671" cy="4548789"/>
        </p:xfrm>
        <a:graphic>
          <a:graphicData uri="http://schemas.openxmlformats.org/drawingml/2006/table">
            <a:tbl>
              <a:tblPr firstRow="1" firstCol="1" bandRow="1">
                <a:tableStyleId>{B301B821-A1FF-4177-AEE7-76D212191A09}</a:tableStyleId>
              </a:tblPr>
              <a:tblGrid>
                <a:gridCol w="2877671">
                  <a:extLst>
                    <a:ext uri="{9D8B030D-6E8A-4147-A177-3AD203B41FA5}">
                      <a16:colId xmlns:a16="http://schemas.microsoft.com/office/drawing/2014/main" val="2737970684"/>
                    </a:ext>
                  </a:extLst>
                </a:gridCol>
              </a:tblGrid>
              <a:tr h="0">
                <a:tc>
                  <a:txBody>
                    <a:bodyPr/>
                    <a:lstStyle/>
                    <a:p>
                      <a:pPr marL="0" marR="0">
                        <a:lnSpc>
                          <a:spcPct val="107000"/>
                        </a:lnSpc>
                        <a:spcBef>
                          <a:spcPts val="0"/>
                        </a:spcBef>
                        <a:spcAft>
                          <a:spcPts val="0"/>
                        </a:spcAft>
                      </a:pPr>
                      <a:r>
                        <a:rPr lang="en-US" sz="1050" kern="0" dirty="0">
                          <a:solidFill>
                            <a:schemeClr val="tx1"/>
                          </a:solidFill>
                          <a:effectLst>
                            <a:outerShdw blurRad="38100" dist="38100" dir="2700000" algn="tl">
                              <a:srgbClr val="000000">
                                <a:alpha val="43137"/>
                              </a:srgbClr>
                            </a:outerShdw>
                          </a:effectLst>
                          <a:latin typeface="Arial Black" panose="020B0A04020102020204" pitchFamily="34" charset="0"/>
                        </a:rPr>
                        <a:t>Jarred McCumber, DPO</a:t>
                      </a:r>
                    </a:p>
                    <a:p>
                      <a:pPr marL="0" marR="0">
                        <a:lnSpc>
                          <a:spcPct val="107000"/>
                        </a:lnSpc>
                        <a:spcBef>
                          <a:spcPts val="0"/>
                        </a:spcBef>
                        <a:spcAft>
                          <a:spcPts val="0"/>
                        </a:spcAft>
                      </a:pPr>
                      <a:endParaRPr lang="en-US" sz="1050" kern="100"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9525" anchor="b"/>
                </a:tc>
                <a:extLst>
                  <a:ext uri="{0D108BD9-81ED-4DB2-BD59-A6C34878D82A}">
                    <a16:rowId xmlns:a16="http://schemas.microsoft.com/office/drawing/2014/main" val="3811089208"/>
                  </a:ext>
                </a:extLst>
              </a:tr>
              <a:tr h="181611">
                <a:tc>
                  <a:txBody>
                    <a:bodyPr/>
                    <a:lstStyle/>
                    <a:p>
                      <a:pPr marL="0" marR="0">
                        <a:lnSpc>
                          <a:spcPct val="107000"/>
                        </a:lnSpc>
                        <a:spcBef>
                          <a:spcPts val="0"/>
                        </a:spcBef>
                        <a:spcAft>
                          <a:spcPts val="0"/>
                        </a:spcAft>
                      </a:pPr>
                      <a:r>
                        <a:rPr lang="en-US" sz="1000" b="1" kern="100" dirty="0">
                          <a:effectLst/>
                          <a:latin typeface="Arial Black" panose="020B0A04020102020204" pitchFamily="34" charset="0"/>
                          <a:ea typeface="Calibri" panose="020F0502020204030204" pitchFamily="34" charset="0"/>
                          <a:cs typeface="Times New Roman" panose="02020603050405020304" pitchFamily="18" charset="0"/>
                        </a:rPr>
                        <a:t>Weaponless Defense – Contactless</a:t>
                      </a:r>
                    </a:p>
                  </a:txBody>
                  <a:tcPr marL="68580" marR="68580" marT="9525" marB="9525" anchor="b"/>
                </a:tc>
                <a:extLst>
                  <a:ext uri="{0D108BD9-81ED-4DB2-BD59-A6C34878D82A}">
                    <a16:rowId xmlns:a16="http://schemas.microsoft.com/office/drawing/2014/main" val="1852830949"/>
                  </a:ext>
                </a:extLst>
              </a:tr>
              <a:tr h="190500">
                <a:tc>
                  <a:txBody>
                    <a:bodyPr/>
                    <a:lstStyle/>
                    <a:p>
                      <a:pPr marL="0" marR="0">
                        <a:lnSpc>
                          <a:spcPct val="107000"/>
                        </a:lnSpc>
                        <a:spcBef>
                          <a:spcPts val="0"/>
                        </a:spcBef>
                        <a:spcAft>
                          <a:spcPts val="0"/>
                        </a:spcAft>
                      </a:pPr>
                      <a:r>
                        <a:rPr lang="en-US" sz="1000" kern="100" dirty="0">
                          <a:effectLst/>
                          <a:latin typeface="Arial Black" panose="020B0A04020102020204" pitchFamily="34" charset="0"/>
                          <a:ea typeface="Calibri" panose="020F0502020204030204" pitchFamily="34" charset="0"/>
                          <a:cs typeface="Times New Roman" panose="02020603050405020304" pitchFamily="18" charset="0"/>
                        </a:rPr>
                        <a:t>MI Practice Session II- Change/Sustain Talk </a:t>
                      </a:r>
                    </a:p>
                  </a:txBody>
                  <a:tcPr marL="68580" marR="68580" marT="9525" marB="9525" anchor="b"/>
                </a:tc>
                <a:extLst>
                  <a:ext uri="{0D108BD9-81ED-4DB2-BD59-A6C34878D82A}">
                    <a16:rowId xmlns:a16="http://schemas.microsoft.com/office/drawing/2014/main" val="2715753006"/>
                  </a:ext>
                </a:extLst>
              </a:tr>
              <a:tr h="185320">
                <a:tc>
                  <a:txBody>
                    <a:bodyPr/>
                    <a:lstStyle/>
                    <a:p>
                      <a:pPr marL="0" marR="0">
                        <a:lnSpc>
                          <a:spcPct val="107000"/>
                        </a:lnSpc>
                        <a:spcBef>
                          <a:spcPts val="0"/>
                        </a:spcBef>
                        <a:spcAft>
                          <a:spcPts val="0"/>
                        </a:spcAft>
                      </a:pPr>
                      <a:r>
                        <a:rPr lang="en-US" sz="1000" kern="100" dirty="0">
                          <a:effectLst/>
                          <a:latin typeface="Arial Black" panose="020B0A04020102020204" pitchFamily="34" charset="0"/>
                          <a:ea typeface="Calibri" panose="020F0502020204030204" pitchFamily="34" charset="0"/>
                          <a:cs typeface="Times New Roman" panose="02020603050405020304" pitchFamily="18" charset="0"/>
                        </a:rPr>
                        <a:t>DBT First Aid </a:t>
                      </a:r>
                    </a:p>
                  </a:txBody>
                  <a:tcPr marL="68580" marR="68580" marT="9525" marB="9525" anchor="b"/>
                </a:tc>
                <a:extLst>
                  <a:ext uri="{0D108BD9-81ED-4DB2-BD59-A6C34878D82A}">
                    <a16:rowId xmlns:a16="http://schemas.microsoft.com/office/drawing/2014/main" val="3086606491"/>
                  </a:ext>
                </a:extLst>
              </a:tr>
              <a:tr h="190500">
                <a:tc>
                  <a:txBody>
                    <a:bodyPr/>
                    <a:lstStyle/>
                    <a:p>
                      <a:pPr marL="0" marR="0">
                        <a:lnSpc>
                          <a:spcPct val="107000"/>
                        </a:lnSpc>
                        <a:spcBef>
                          <a:spcPts val="0"/>
                        </a:spcBef>
                        <a:spcAft>
                          <a:spcPts val="0"/>
                        </a:spcAft>
                      </a:pPr>
                      <a:r>
                        <a:rPr lang="en-US" sz="1000" kern="100" dirty="0">
                          <a:effectLst/>
                          <a:latin typeface="Arial Black" panose="020B0A04020102020204" pitchFamily="34" charset="0"/>
                          <a:ea typeface="Calibri" panose="020F0502020204030204" pitchFamily="34" charset="0"/>
                          <a:cs typeface="Times New Roman" panose="02020603050405020304" pitchFamily="18" charset="0"/>
                        </a:rPr>
                        <a:t>Weaponless Defense Update</a:t>
                      </a:r>
                    </a:p>
                  </a:txBody>
                  <a:tcPr marL="68580" marR="68580" marT="9525" marB="9525" anchor="b"/>
                </a:tc>
                <a:extLst>
                  <a:ext uri="{0D108BD9-81ED-4DB2-BD59-A6C34878D82A}">
                    <a16:rowId xmlns:a16="http://schemas.microsoft.com/office/drawing/2014/main" val="4057811927"/>
                  </a:ext>
                </a:extLst>
              </a:tr>
              <a:tr h="190500">
                <a:tc>
                  <a:txBody>
                    <a:bodyPr/>
                    <a:lstStyle/>
                    <a:p>
                      <a:pPr marL="0" marR="0">
                        <a:lnSpc>
                          <a:spcPct val="107000"/>
                        </a:lnSpc>
                        <a:spcBef>
                          <a:spcPts val="0"/>
                        </a:spcBef>
                        <a:spcAft>
                          <a:spcPts val="0"/>
                        </a:spcAft>
                      </a:pPr>
                      <a:r>
                        <a:rPr lang="en-US" sz="1000" kern="100" dirty="0">
                          <a:effectLst/>
                          <a:latin typeface="Arial Black" panose="020B0A04020102020204" pitchFamily="34" charset="0"/>
                          <a:ea typeface="Calibri" panose="020F0502020204030204" pitchFamily="34" charset="0"/>
                          <a:cs typeface="Times New Roman" panose="02020603050405020304" pitchFamily="18" charset="0"/>
                        </a:rPr>
                        <a:t>Firearms- Range Introduction</a:t>
                      </a:r>
                    </a:p>
                  </a:txBody>
                  <a:tcPr marL="68580" marR="68580" marT="9525" marB="9525" anchor="b"/>
                </a:tc>
                <a:extLst>
                  <a:ext uri="{0D108BD9-81ED-4DB2-BD59-A6C34878D82A}">
                    <a16:rowId xmlns:a16="http://schemas.microsoft.com/office/drawing/2014/main" val="1094630438"/>
                  </a:ext>
                </a:extLst>
              </a:tr>
              <a:tr h="190500">
                <a:tc>
                  <a:txBody>
                    <a:bodyPr/>
                    <a:lstStyle/>
                    <a:p>
                      <a:pPr marL="0" marR="0">
                        <a:lnSpc>
                          <a:spcPct val="107000"/>
                        </a:lnSpc>
                        <a:spcBef>
                          <a:spcPts val="0"/>
                        </a:spcBef>
                        <a:spcAft>
                          <a:spcPts val="0"/>
                        </a:spcAft>
                      </a:pPr>
                      <a:r>
                        <a:rPr lang="en-US" sz="1000" kern="100" dirty="0">
                          <a:effectLst/>
                          <a:latin typeface="Arial Black" panose="020B0A04020102020204" pitchFamily="34" charset="0"/>
                          <a:ea typeface="Calibri" panose="020F0502020204030204" pitchFamily="34" charset="0"/>
                          <a:cs typeface="Times New Roman" panose="02020603050405020304" pitchFamily="18" charset="0"/>
                        </a:rPr>
                        <a:t>Handcuffing</a:t>
                      </a:r>
                    </a:p>
                  </a:txBody>
                  <a:tcPr marL="68580" marR="68580" marT="9525" marB="9525" anchor="b"/>
                </a:tc>
                <a:extLst>
                  <a:ext uri="{0D108BD9-81ED-4DB2-BD59-A6C34878D82A}">
                    <a16:rowId xmlns:a16="http://schemas.microsoft.com/office/drawing/2014/main" val="3384508020"/>
                  </a:ext>
                </a:extLst>
              </a:tr>
              <a:tr h="190500">
                <a:tc>
                  <a:txBody>
                    <a:bodyPr/>
                    <a:lstStyle/>
                    <a:p>
                      <a:pPr marL="0" marR="0">
                        <a:lnSpc>
                          <a:spcPct val="107000"/>
                        </a:lnSpc>
                        <a:spcBef>
                          <a:spcPts val="0"/>
                        </a:spcBef>
                        <a:spcAft>
                          <a:spcPts val="0"/>
                        </a:spcAft>
                      </a:pPr>
                      <a:r>
                        <a:rPr lang="en-US" sz="1000" kern="100" dirty="0">
                          <a:effectLst/>
                          <a:latin typeface="Arial Black" panose="020B0A04020102020204" pitchFamily="34" charset="0"/>
                          <a:ea typeface="Calibri" panose="020F0502020204030204" pitchFamily="34" charset="0"/>
                          <a:cs typeface="Times New Roman" panose="02020603050405020304" pitchFamily="18" charset="0"/>
                        </a:rPr>
                        <a:t>Foster Care Training: Family Finding &amp; Engagement</a:t>
                      </a:r>
                    </a:p>
                  </a:txBody>
                  <a:tcPr marL="68580" marR="68580" marT="9525" marB="9525" anchor="b"/>
                </a:tc>
                <a:extLst>
                  <a:ext uri="{0D108BD9-81ED-4DB2-BD59-A6C34878D82A}">
                    <a16:rowId xmlns:a16="http://schemas.microsoft.com/office/drawing/2014/main" val="2145336999"/>
                  </a:ext>
                </a:extLst>
              </a:tr>
              <a:tr h="190500">
                <a:tc>
                  <a:txBody>
                    <a:bodyPr/>
                    <a:lstStyle/>
                    <a:p>
                      <a:pPr marL="0" marR="0">
                        <a:lnSpc>
                          <a:spcPct val="107000"/>
                        </a:lnSpc>
                        <a:spcBef>
                          <a:spcPts val="0"/>
                        </a:spcBef>
                        <a:spcAft>
                          <a:spcPts val="0"/>
                        </a:spcAft>
                      </a:pPr>
                      <a:r>
                        <a:rPr lang="en-US" sz="1000" kern="100" dirty="0">
                          <a:effectLst/>
                          <a:latin typeface="Arial Black" panose="020B0A04020102020204" pitchFamily="34" charset="0"/>
                          <a:ea typeface="Calibri" panose="020F0502020204030204" pitchFamily="34" charset="0"/>
                          <a:cs typeface="Times New Roman" panose="02020603050405020304" pitchFamily="18" charset="0"/>
                        </a:rPr>
                        <a:t>2-day MI Training</a:t>
                      </a:r>
                    </a:p>
                  </a:txBody>
                  <a:tcPr marL="68580" marR="68580" marT="9525" marB="9525" anchor="b"/>
                </a:tc>
                <a:extLst>
                  <a:ext uri="{0D108BD9-81ED-4DB2-BD59-A6C34878D82A}">
                    <a16:rowId xmlns:a16="http://schemas.microsoft.com/office/drawing/2014/main" val="1730695555"/>
                  </a:ext>
                </a:extLst>
              </a:tr>
              <a:tr h="190500">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000" b="1" i="0" u="none" strike="noStrike" kern="100" cap="none" spc="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Bloodborne Pathogens Online</a:t>
                      </a:r>
                    </a:p>
                  </a:txBody>
                  <a:tcPr marL="68580" marR="68580" marT="9525" marB="9525" anchor="b"/>
                </a:tc>
                <a:extLst>
                  <a:ext uri="{0D108BD9-81ED-4DB2-BD59-A6C34878D82A}">
                    <a16:rowId xmlns:a16="http://schemas.microsoft.com/office/drawing/2014/main" val="3478799641"/>
                  </a:ext>
                </a:extLst>
              </a:tr>
              <a:tr h="190500">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000" b="1" i="0" u="none" strike="noStrike" kern="100" cap="none" spc="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Blended Learning Adult First Aid/CPR/AED</a:t>
                      </a:r>
                    </a:p>
                  </a:txBody>
                  <a:tcPr marL="68580" marR="68580" marT="9525" marB="9525" anchor="b"/>
                </a:tc>
                <a:extLst>
                  <a:ext uri="{0D108BD9-81ED-4DB2-BD59-A6C34878D82A}">
                    <a16:rowId xmlns:a16="http://schemas.microsoft.com/office/drawing/2014/main" val="2190856793"/>
                  </a:ext>
                </a:extLst>
              </a:tr>
              <a:tr h="190500">
                <a:tc>
                  <a:txBody>
                    <a:bodyPr/>
                    <a:lstStyle/>
                    <a:p>
                      <a:pPr marL="0" marR="0">
                        <a:lnSpc>
                          <a:spcPct val="107000"/>
                        </a:lnSpc>
                        <a:spcBef>
                          <a:spcPts val="0"/>
                        </a:spcBef>
                        <a:spcAft>
                          <a:spcPts val="0"/>
                        </a:spcAft>
                      </a:pPr>
                      <a:r>
                        <a:rPr lang="en-US" sz="1000" kern="100" dirty="0">
                          <a:effectLst/>
                          <a:latin typeface="Arial Black" panose="020B0A04020102020204" pitchFamily="34" charset="0"/>
                          <a:ea typeface="Calibri" panose="020F0502020204030204" pitchFamily="34" charset="0"/>
                          <a:cs typeface="Times New Roman" panose="02020603050405020304" pitchFamily="18" charset="0"/>
                        </a:rPr>
                        <a:t>1</a:t>
                      </a:r>
                      <a:r>
                        <a:rPr lang="en-US" sz="1000" kern="100" baseline="30000" dirty="0">
                          <a:effectLst/>
                          <a:latin typeface="Arial Black" panose="020B0A04020102020204" pitchFamily="34" charset="0"/>
                          <a:ea typeface="Calibri" panose="020F0502020204030204" pitchFamily="34" charset="0"/>
                          <a:cs typeface="Times New Roman" panose="02020603050405020304" pitchFamily="18" charset="0"/>
                        </a:rPr>
                        <a:t>st</a:t>
                      </a:r>
                      <a:r>
                        <a:rPr lang="en-US" sz="1000" kern="100" dirty="0">
                          <a:effectLst/>
                          <a:latin typeface="Arial Black" panose="020B0A04020102020204" pitchFamily="34" charset="0"/>
                          <a:ea typeface="Calibri" panose="020F0502020204030204" pitchFamily="34" charset="0"/>
                          <a:cs typeface="Times New Roman" panose="02020603050405020304" pitchFamily="18" charset="0"/>
                        </a:rPr>
                        <a:t> Responder Mental Health &amp; Wellness Conference</a:t>
                      </a:r>
                    </a:p>
                  </a:txBody>
                  <a:tcPr marL="68580" marR="68580" marT="9525" marB="9525" anchor="b"/>
                </a:tc>
                <a:extLst>
                  <a:ext uri="{0D108BD9-81ED-4DB2-BD59-A6C34878D82A}">
                    <a16:rowId xmlns:a16="http://schemas.microsoft.com/office/drawing/2014/main" val="1706701754"/>
                  </a:ext>
                </a:extLst>
              </a:tr>
              <a:tr h="190500">
                <a:tc>
                  <a:txBody>
                    <a:bodyPr/>
                    <a:lstStyle/>
                    <a:p>
                      <a:pPr marL="0" marR="0">
                        <a:lnSpc>
                          <a:spcPct val="107000"/>
                        </a:lnSpc>
                        <a:spcBef>
                          <a:spcPts val="0"/>
                        </a:spcBef>
                        <a:spcAft>
                          <a:spcPts val="0"/>
                        </a:spcAft>
                      </a:pPr>
                      <a:r>
                        <a:rPr lang="en-US" sz="1000" kern="100" dirty="0">
                          <a:effectLst/>
                          <a:latin typeface="Arial Black" panose="020B0A04020102020204" pitchFamily="34" charset="0"/>
                          <a:ea typeface="Calibri" panose="020F0502020204030204" pitchFamily="34" charset="0"/>
                          <a:cs typeface="Times New Roman" panose="02020603050405020304" pitchFamily="18" charset="0"/>
                        </a:rPr>
                        <a:t>Firearms- Range introduction session 2</a:t>
                      </a:r>
                    </a:p>
                  </a:txBody>
                  <a:tcPr marL="68580" marR="68580" marT="9525" marB="9525" anchor="b"/>
                </a:tc>
                <a:extLst>
                  <a:ext uri="{0D108BD9-81ED-4DB2-BD59-A6C34878D82A}">
                    <a16:rowId xmlns:a16="http://schemas.microsoft.com/office/drawing/2014/main" val="774745635"/>
                  </a:ext>
                </a:extLst>
              </a:tr>
              <a:tr h="190500">
                <a:tc>
                  <a:txBody>
                    <a:bodyPr/>
                    <a:lstStyle/>
                    <a:p>
                      <a:pPr marL="0" marR="0">
                        <a:lnSpc>
                          <a:spcPct val="107000"/>
                        </a:lnSpc>
                        <a:spcBef>
                          <a:spcPts val="0"/>
                        </a:spcBef>
                        <a:spcAft>
                          <a:spcPts val="0"/>
                        </a:spcAft>
                      </a:pPr>
                      <a:r>
                        <a:rPr lang="en-US" sz="1000" kern="100" dirty="0">
                          <a:effectLst/>
                          <a:latin typeface="Arial Black" panose="020B0A04020102020204" pitchFamily="34" charset="0"/>
                          <a:ea typeface="Calibri" panose="020F0502020204030204" pitchFamily="34" charset="0"/>
                          <a:cs typeface="Times New Roman" panose="02020603050405020304" pitchFamily="18" charset="0"/>
                        </a:rPr>
                        <a:t>Weapon Retention</a:t>
                      </a:r>
                    </a:p>
                  </a:txBody>
                  <a:tcPr marL="68580" marR="68580" marT="9525" marB="9525" anchor="b"/>
                </a:tc>
                <a:extLst>
                  <a:ext uri="{0D108BD9-81ED-4DB2-BD59-A6C34878D82A}">
                    <a16:rowId xmlns:a16="http://schemas.microsoft.com/office/drawing/2014/main" val="1475362646"/>
                  </a:ext>
                </a:extLst>
              </a:tr>
              <a:tr h="190500">
                <a:tc>
                  <a:txBody>
                    <a:bodyPr/>
                    <a:lstStyle/>
                    <a:p>
                      <a:pPr marL="0" marR="0">
                        <a:lnSpc>
                          <a:spcPct val="107000"/>
                        </a:lnSpc>
                        <a:spcBef>
                          <a:spcPts val="0"/>
                        </a:spcBef>
                        <a:spcAft>
                          <a:spcPts val="0"/>
                        </a:spcAft>
                      </a:pPr>
                      <a:r>
                        <a:rPr lang="en-US" sz="1000" kern="100" dirty="0">
                          <a:effectLst/>
                          <a:latin typeface="Arial Black" panose="020B0A04020102020204" pitchFamily="34" charset="0"/>
                          <a:ea typeface="Calibri" panose="020F0502020204030204" pitchFamily="34" charset="0"/>
                          <a:cs typeface="Times New Roman" panose="02020603050405020304" pitchFamily="18" charset="0"/>
                        </a:rPr>
                        <a:t>CSEC 101/102</a:t>
                      </a:r>
                    </a:p>
                  </a:txBody>
                  <a:tcPr marL="68580" marR="68580" marT="9525" marB="9525" anchor="b"/>
                </a:tc>
                <a:extLst>
                  <a:ext uri="{0D108BD9-81ED-4DB2-BD59-A6C34878D82A}">
                    <a16:rowId xmlns:a16="http://schemas.microsoft.com/office/drawing/2014/main" val="2077411453"/>
                  </a:ext>
                </a:extLst>
              </a:tr>
              <a:tr h="190500">
                <a:tc>
                  <a:txBody>
                    <a:bodyPr/>
                    <a:lstStyle/>
                    <a:p>
                      <a:pPr marL="0" marR="0">
                        <a:lnSpc>
                          <a:spcPct val="107000"/>
                        </a:lnSpc>
                        <a:spcBef>
                          <a:spcPts val="0"/>
                        </a:spcBef>
                        <a:spcAft>
                          <a:spcPts val="0"/>
                        </a:spcAft>
                      </a:pPr>
                      <a:r>
                        <a:rPr lang="en-US" sz="1000" kern="100" dirty="0">
                          <a:effectLst/>
                          <a:latin typeface="Arial Black" panose="020B0A04020102020204" pitchFamily="34" charset="0"/>
                          <a:ea typeface="Calibri" panose="020F0502020204030204" pitchFamily="34" charset="0"/>
                          <a:cs typeface="Times New Roman" panose="02020603050405020304" pitchFamily="18" charset="0"/>
                        </a:rPr>
                        <a:t>Weaponless Defense update</a:t>
                      </a:r>
                    </a:p>
                  </a:txBody>
                  <a:tcPr marL="68580" marR="68580" marT="9525" marB="9525" anchor="b"/>
                </a:tc>
                <a:extLst>
                  <a:ext uri="{0D108BD9-81ED-4DB2-BD59-A6C34878D82A}">
                    <a16:rowId xmlns:a16="http://schemas.microsoft.com/office/drawing/2014/main" val="3601561209"/>
                  </a:ext>
                </a:extLst>
              </a:tr>
              <a:tr h="190500">
                <a:tc>
                  <a:txBody>
                    <a:bodyPr/>
                    <a:lstStyle/>
                    <a:p>
                      <a:pPr marL="0" marR="0">
                        <a:lnSpc>
                          <a:spcPct val="107000"/>
                        </a:lnSpc>
                        <a:spcBef>
                          <a:spcPts val="0"/>
                        </a:spcBef>
                        <a:spcAft>
                          <a:spcPts val="0"/>
                        </a:spcAft>
                      </a:pPr>
                      <a:r>
                        <a:rPr lang="en-US" sz="1000" kern="100" dirty="0">
                          <a:effectLst/>
                          <a:latin typeface="Arial Black" panose="020B0A04020102020204" pitchFamily="34" charset="0"/>
                          <a:ea typeface="Calibri" panose="020F0502020204030204" pitchFamily="34" charset="0"/>
                          <a:cs typeface="Times New Roman" panose="02020603050405020304" pitchFamily="18" charset="0"/>
                        </a:rPr>
                        <a:t>Firearms- Night Shoot</a:t>
                      </a:r>
                    </a:p>
                  </a:txBody>
                  <a:tcPr marL="68580" marR="68580" marT="9525" marB="9525" anchor="b"/>
                </a:tc>
                <a:extLst>
                  <a:ext uri="{0D108BD9-81ED-4DB2-BD59-A6C34878D82A}">
                    <a16:rowId xmlns:a16="http://schemas.microsoft.com/office/drawing/2014/main" val="2357793672"/>
                  </a:ext>
                </a:extLst>
              </a:tr>
              <a:tr h="190500">
                <a:tc>
                  <a:txBody>
                    <a:bodyPr/>
                    <a:lstStyle/>
                    <a:p>
                      <a:pPr marL="0" marR="0">
                        <a:lnSpc>
                          <a:spcPct val="107000"/>
                        </a:lnSpc>
                        <a:spcBef>
                          <a:spcPts val="0"/>
                        </a:spcBef>
                        <a:spcAft>
                          <a:spcPts val="0"/>
                        </a:spcAft>
                      </a:pPr>
                      <a:r>
                        <a:rPr lang="en-US" sz="1000" kern="100" dirty="0">
                          <a:effectLst/>
                          <a:latin typeface="Arial Black" panose="020B0A04020102020204" pitchFamily="34" charset="0"/>
                          <a:ea typeface="Calibri" panose="020F0502020204030204" pitchFamily="34" charset="0"/>
                          <a:cs typeface="Times New Roman" panose="02020603050405020304" pitchFamily="18" charset="0"/>
                        </a:rPr>
                        <a:t>Chemical Agents</a:t>
                      </a:r>
                    </a:p>
                  </a:txBody>
                  <a:tcPr marL="68580" marR="68580" marT="9525" marB="9525" anchor="b"/>
                </a:tc>
                <a:extLst>
                  <a:ext uri="{0D108BD9-81ED-4DB2-BD59-A6C34878D82A}">
                    <a16:rowId xmlns:a16="http://schemas.microsoft.com/office/drawing/2014/main" val="1978075617"/>
                  </a:ext>
                </a:extLst>
              </a:tr>
              <a:tr h="190500">
                <a:tc>
                  <a:txBody>
                    <a:bodyPr/>
                    <a:lstStyle/>
                    <a:p>
                      <a:pPr marL="0" marR="0">
                        <a:lnSpc>
                          <a:spcPct val="107000"/>
                        </a:lnSpc>
                        <a:spcBef>
                          <a:spcPts val="0"/>
                        </a:spcBef>
                        <a:spcAft>
                          <a:spcPts val="0"/>
                        </a:spcAft>
                      </a:pPr>
                      <a:r>
                        <a:rPr lang="en-US" sz="1000" kern="100" dirty="0">
                          <a:effectLst/>
                          <a:latin typeface="Arial Black" panose="020B0A04020102020204" pitchFamily="34" charset="0"/>
                          <a:ea typeface="Calibri" panose="020F0502020204030204" pitchFamily="34" charset="0"/>
                          <a:cs typeface="Times New Roman" panose="02020603050405020304" pitchFamily="18" charset="0"/>
                        </a:rPr>
                        <a:t>Masters Leadership</a:t>
                      </a:r>
                    </a:p>
                  </a:txBody>
                  <a:tcPr marL="68580" marR="68580" marT="9525" marB="9525" anchor="b"/>
                </a:tc>
                <a:extLst>
                  <a:ext uri="{0D108BD9-81ED-4DB2-BD59-A6C34878D82A}">
                    <a16:rowId xmlns:a16="http://schemas.microsoft.com/office/drawing/2014/main" val="2196294937"/>
                  </a:ext>
                </a:extLst>
              </a:tr>
              <a:tr h="190500">
                <a:tc>
                  <a:txBody>
                    <a:bodyPr/>
                    <a:lstStyle/>
                    <a:p>
                      <a:pPr marL="0" marR="0">
                        <a:lnSpc>
                          <a:spcPct val="107000"/>
                        </a:lnSpc>
                        <a:spcBef>
                          <a:spcPts val="0"/>
                        </a:spcBef>
                        <a:spcAft>
                          <a:spcPts val="0"/>
                        </a:spcAft>
                      </a:pPr>
                      <a:r>
                        <a:rPr lang="en-US" sz="1000" kern="0" dirty="0">
                          <a:effectLst/>
                          <a:latin typeface="Arial Black" panose="020B0A04020102020204" pitchFamily="34" charset="0"/>
                        </a:rPr>
                        <a:t>Impact Weapons Update</a:t>
                      </a:r>
                      <a:endParaRPr lang="en-US" sz="1000" kern="100"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9525" marB="9525" anchor="b"/>
                </a:tc>
                <a:extLst>
                  <a:ext uri="{0D108BD9-81ED-4DB2-BD59-A6C34878D82A}">
                    <a16:rowId xmlns:a16="http://schemas.microsoft.com/office/drawing/2014/main" val="2366128812"/>
                  </a:ext>
                </a:extLst>
              </a:tr>
            </a:tbl>
          </a:graphicData>
        </a:graphic>
      </p:graphicFrame>
      <p:graphicFrame>
        <p:nvGraphicFramePr>
          <p:cNvPr id="15" name="Table 14">
            <a:extLst>
              <a:ext uri="{FF2B5EF4-FFF2-40B4-BE49-F238E27FC236}">
                <a16:creationId xmlns:a16="http://schemas.microsoft.com/office/drawing/2014/main" id="{6AA04EB7-19F6-9FB2-2614-329AE03C6397}"/>
              </a:ext>
            </a:extLst>
          </p:cNvPr>
          <p:cNvGraphicFramePr>
            <a:graphicFrameLocks noGrp="1"/>
          </p:cNvGraphicFramePr>
          <p:nvPr>
            <p:extLst>
              <p:ext uri="{D42A27DB-BD31-4B8C-83A1-F6EECF244321}">
                <p14:modId xmlns:p14="http://schemas.microsoft.com/office/powerpoint/2010/main" val="1194879663"/>
              </p:ext>
            </p:extLst>
          </p:nvPr>
        </p:nvGraphicFramePr>
        <p:xfrm>
          <a:off x="4601909" y="813427"/>
          <a:ext cx="2988181" cy="2564829"/>
        </p:xfrm>
        <a:graphic>
          <a:graphicData uri="http://schemas.openxmlformats.org/drawingml/2006/table">
            <a:tbl>
              <a:tblPr firstRow="1" firstCol="1" bandRow="1">
                <a:tableStyleId>{B301B821-A1FF-4177-AEE7-76D212191A09}</a:tableStyleId>
              </a:tblPr>
              <a:tblGrid>
                <a:gridCol w="2988181">
                  <a:extLst>
                    <a:ext uri="{9D8B030D-6E8A-4147-A177-3AD203B41FA5}">
                      <a16:colId xmlns:a16="http://schemas.microsoft.com/office/drawing/2014/main" val="913063159"/>
                    </a:ext>
                  </a:extLst>
                </a:gridCol>
              </a:tblGrid>
              <a:tr h="0">
                <a:tc>
                  <a:txBody>
                    <a:bodyPr/>
                    <a:lstStyle/>
                    <a:p>
                      <a:pPr marL="0" marR="0">
                        <a:lnSpc>
                          <a:spcPct val="107000"/>
                        </a:lnSpc>
                        <a:spcBef>
                          <a:spcPts val="0"/>
                        </a:spcBef>
                        <a:spcAft>
                          <a:spcPts val="0"/>
                        </a:spcAft>
                      </a:pPr>
                      <a:r>
                        <a:rPr lang="en-US" sz="1050" kern="0" dirty="0">
                          <a:solidFill>
                            <a:schemeClr val="tx1"/>
                          </a:solidFill>
                          <a:effectLst>
                            <a:outerShdw blurRad="38100" dist="38100" dir="2700000" algn="tl">
                              <a:srgbClr val="000000">
                                <a:alpha val="43137"/>
                              </a:srgbClr>
                            </a:outerShdw>
                          </a:effectLst>
                          <a:latin typeface="Arial Black" panose="020B0A04020102020204" pitchFamily="34" charset="0"/>
                        </a:rPr>
                        <a:t>Heather Wolfe, JCO</a:t>
                      </a:r>
                    </a:p>
                    <a:p>
                      <a:pPr marL="0" marR="0">
                        <a:lnSpc>
                          <a:spcPct val="107000"/>
                        </a:lnSpc>
                        <a:spcBef>
                          <a:spcPts val="0"/>
                        </a:spcBef>
                        <a:spcAft>
                          <a:spcPts val="0"/>
                        </a:spcAft>
                      </a:pPr>
                      <a:endParaRPr lang="en-US" sz="1050" kern="100"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9525" anchor="b"/>
                </a:tc>
                <a:extLst>
                  <a:ext uri="{0D108BD9-81ED-4DB2-BD59-A6C34878D82A}">
                    <a16:rowId xmlns:a16="http://schemas.microsoft.com/office/drawing/2014/main" val="2448416621"/>
                  </a:ext>
                </a:extLst>
              </a:tr>
              <a:tr h="190500">
                <a:tc>
                  <a:txBody>
                    <a:bodyPr/>
                    <a:lstStyle/>
                    <a:p>
                      <a:pPr marL="0" marR="0">
                        <a:lnSpc>
                          <a:spcPct val="107000"/>
                        </a:lnSpc>
                        <a:spcBef>
                          <a:spcPts val="0"/>
                        </a:spcBef>
                        <a:spcAft>
                          <a:spcPts val="0"/>
                        </a:spcAft>
                      </a:pPr>
                      <a:r>
                        <a:rPr lang="en-SG" sz="900" kern="100" dirty="0">
                          <a:effectLst/>
                          <a:latin typeface="Arial Black" panose="020B0A04020102020204" pitchFamily="34" charset="0"/>
                        </a:rPr>
                        <a:t>Handcuffing </a:t>
                      </a:r>
                      <a:endParaRPr lang="en-US" sz="900" kern="100"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9525" marB="9525" anchor="b"/>
                </a:tc>
                <a:extLst>
                  <a:ext uri="{0D108BD9-81ED-4DB2-BD59-A6C34878D82A}">
                    <a16:rowId xmlns:a16="http://schemas.microsoft.com/office/drawing/2014/main" val="3880076841"/>
                  </a:ext>
                </a:extLst>
              </a:tr>
              <a:tr h="190500">
                <a:tc>
                  <a:txBody>
                    <a:bodyPr/>
                    <a:lstStyle/>
                    <a:p>
                      <a:pPr marL="0" marR="0">
                        <a:lnSpc>
                          <a:spcPct val="107000"/>
                        </a:lnSpc>
                        <a:spcBef>
                          <a:spcPts val="0"/>
                        </a:spcBef>
                        <a:spcAft>
                          <a:spcPts val="0"/>
                        </a:spcAft>
                      </a:pPr>
                      <a:r>
                        <a:rPr lang="en-US" sz="900" kern="0" dirty="0">
                          <a:effectLst/>
                          <a:latin typeface="Arial Black" panose="020B0A04020102020204" pitchFamily="34" charset="0"/>
                        </a:rPr>
                        <a:t>Weaponless defense contactless</a:t>
                      </a:r>
                      <a:endParaRPr lang="en-US" sz="900" kern="100"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9525" marB="9525" anchor="b"/>
                </a:tc>
                <a:extLst>
                  <a:ext uri="{0D108BD9-81ED-4DB2-BD59-A6C34878D82A}">
                    <a16:rowId xmlns:a16="http://schemas.microsoft.com/office/drawing/2014/main" val="279988343"/>
                  </a:ext>
                </a:extLst>
              </a:tr>
              <a:tr h="190500">
                <a:tc>
                  <a:txBody>
                    <a:bodyPr/>
                    <a:lstStyle/>
                    <a:p>
                      <a:pPr marL="0" marR="0">
                        <a:lnSpc>
                          <a:spcPct val="107000"/>
                        </a:lnSpc>
                        <a:spcBef>
                          <a:spcPts val="0"/>
                        </a:spcBef>
                        <a:spcAft>
                          <a:spcPts val="0"/>
                        </a:spcAft>
                      </a:pPr>
                      <a:r>
                        <a:rPr lang="en-US" sz="900" b="1" kern="0" dirty="0">
                          <a:effectLst/>
                          <a:latin typeface="Arial Black" panose="020B0A04020102020204" pitchFamily="34" charset="0"/>
                          <a:ea typeface="Calibri" panose="020F0502020204030204" pitchFamily="34" charset="0"/>
                          <a:cs typeface="Times New Roman" panose="02020603050405020304" pitchFamily="18" charset="0"/>
                        </a:rPr>
                        <a:t>Chemical Agents</a:t>
                      </a:r>
                      <a:endParaRPr lang="en-US" sz="900" b="1" kern="100"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9525" marB="9525" anchor="b"/>
                </a:tc>
                <a:extLst>
                  <a:ext uri="{0D108BD9-81ED-4DB2-BD59-A6C34878D82A}">
                    <a16:rowId xmlns:a16="http://schemas.microsoft.com/office/drawing/2014/main" val="3207342093"/>
                  </a:ext>
                </a:extLst>
              </a:tr>
              <a:tr h="190500">
                <a:tc>
                  <a:txBody>
                    <a:bodyPr/>
                    <a:lstStyle/>
                    <a:p>
                      <a:pPr marL="0" marR="0">
                        <a:lnSpc>
                          <a:spcPct val="107000"/>
                        </a:lnSpc>
                        <a:spcBef>
                          <a:spcPts val="0"/>
                        </a:spcBef>
                        <a:spcAft>
                          <a:spcPts val="0"/>
                        </a:spcAft>
                      </a:pPr>
                      <a:r>
                        <a:rPr lang="en-US" sz="900" kern="0" dirty="0">
                          <a:effectLst/>
                          <a:latin typeface="Arial Black" panose="020B0A04020102020204" pitchFamily="34" charset="0"/>
                        </a:rPr>
                        <a:t>Weaponless defense - update</a:t>
                      </a:r>
                      <a:endParaRPr lang="en-US" sz="900" kern="100"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9525" marB="9525" anchor="b"/>
                </a:tc>
                <a:extLst>
                  <a:ext uri="{0D108BD9-81ED-4DB2-BD59-A6C34878D82A}">
                    <a16:rowId xmlns:a16="http://schemas.microsoft.com/office/drawing/2014/main" val="3674123481"/>
                  </a:ext>
                </a:extLst>
              </a:tr>
              <a:tr h="190500">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Arial Black" panose="020B0A04020102020204" pitchFamily="34" charset="0"/>
                          <a:ea typeface="+mn-ea"/>
                          <a:cs typeface="+mn-cs"/>
                        </a:rPr>
                        <a:t>MI Practice Session II</a:t>
                      </a:r>
                      <a:endParaRPr kumimoji="0" lang="en-US" sz="900" b="1" i="0" u="none" strike="noStrike" kern="100" cap="none" spc="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endParaRPr>
                    </a:p>
                  </a:txBody>
                  <a:tcPr marL="68580" marR="68580" marT="9525" marB="9525" anchor="b"/>
                </a:tc>
                <a:extLst>
                  <a:ext uri="{0D108BD9-81ED-4DB2-BD59-A6C34878D82A}">
                    <a16:rowId xmlns:a16="http://schemas.microsoft.com/office/drawing/2014/main" val="1370152931"/>
                  </a:ext>
                </a:extLst>
              </a:tr>
              <a:tr h="190500">
                <a:tc>
                  <a:txBody>
                    <a:bodyPr/>
                    <a:lstStyle/>
                    <a:p>
                      <a:pPr marL="0" marR="0">
                        <a:lnSpc>
                          <a:spcPct val="107000"/>
                        </a:lnSpc>
                        <a:spcBef>
                          <a:spcPts val="0"/>
                        </a:spcBef>
                        <a:spcAft>
                          <a:spcPts val="0"/>
                        </a:spcAft>
                      </a:pPr>
                      <a:r>
                        <a:rPr lang="en-US" sz="900" kern="100" dirty="0">
                          <a:effectLst/>
                          <a:latin typeface="Arial Black" panose="020B0A04020102020204" pitchFamily="34" charset="0"/>
                          <a:ea typeface="Calibri" panose="020F0502020204030204" pitchFamily="34" charset="0"/>
                          <a:cs typeface="Times New Roman" panose="02020603050405020304" pitchFamily="18" charset="0"/>
                        </a:rPr>
                        <a:t>Bloodborne Pathogens Online</a:t>
                      </a:r>
                    </a:p>
                  </a:txBody>
                  <a:tcPr marL="68580" marR="68580" marT="9525" marB="9525" anchor="b"/>
                </a:tc>
                <a:extLst>
                  <a:ext uri="{0D108BD9-81ED-4DB2-BD59-A6C34878D82A}">
                    <a16:rowId xmlns:a16="http://schemas.microsoft.com/office/drawing/2014/main" val="1367676645"/>
                  </a:ext>
                </a:extLst>
              </a:tr>
              <a:tr h="190500">
                <a:tc>
                  <a:txBody>
                    <a:bodyPr/>
                    <a:lstStyle/>
                    <a:p>
                      <a:pPr marL="0" marR="0">
                        <a:lnSpc>
                          <a:spcPct val="107000"/>
                        </a:lnSpc>
                        <a:spcBef>
                          <a:spcPts val="0"/>
                        </a:spcBef>
                        <a:spcAft>
                          <a:spcPts val="0"/>
                        </a:spcAft>
                      </a:pPr>
                      <a:r>
                        <a:rPr lang="en-US" sz="900" kern="100" dirty="0">
                          <a:effectLst/>
                          <a:latin typeface="Arial Black" panose="020B0A04020102020204" pitchFamily="34" charset="0"/>
                          <a:ea typeface="Calibri" panose="020F0502020204030204" pitchFamily="34" charset="0"/>
                          <a:cs typeface="Times New Roman" panose="02020603050405020304" pitchFamily="18" charset="0"/>
                        </a:rPr>
                        <a:t>Blended Learning Adult First Aid/CPR/AED</a:t>
                      </a:r>
                    </a:p>
                  </a:txBody>
                  <a:tcPr marL="68580" marR="68580" marT="9525" marB="9525" anchor="b"/>
                </a:tc>
                <a:extLst>
                  <a:ext uri="{0D108BD9-81ED-4DB2-BD59-A6C34878D82A}">
                    <a16:rowId xmlns:a16="http://schemas.microsoft.com/office/drawing/2014/main" val="4064252892"/>
                  </a:ext>
                </a:extLst>
              </a:tr>
              <a:tr h="190500">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Arial Black" panose="020B0A04020102020204" pitchFamily="34" charset="0"/>
                          <a:ea typeface="+mn-ea"/>
                          <a:cs typeface="+mn-cs"/>
                        </a:rPr>
                        <a:t>Weaponless defense update</a:t>
                      </a:r>
                      <a:endParaRPr kumimoji="0" lang="en-US" sz="900" b="1" i="0" u="none" strike="noStrike" kern="100" cap="none" spc="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endParaRPr>
                    </a:p>
                  </a:txBody>
                  <a:tcPr marL="68580" marR="68580" marT="9525" marB="9525" anchor="b"/>
                </a:tc>
                <a:extLst>
                  <a:ext uri="{0D108BD9-81ED-4DB2-BD59-A6C34878D82A}">
                    <a16:rowId xmlns:a16="http://schemas.microsoft.com/office/drawing/2014/main" val="1294330452"/>
                  </a:ext>
                </a:extLst>
              </a:tr>
              <a:tr h="190500">
                <a:tc>
                  <a:txBody>
                    <a:bodyPr/>
                    <a:lstStyle/>
                    <a:p>
                      <a:pPr marL="0" marR="0">
                        <a:lnSpc>
                          <a:spcPct val="107000"/>
                        </a:lnSpc>
                        <a:spcBef>
                          <a:spcPts val="0"/>
                        </a:spcBef>
                        <a:spcAft>
                          <a:spcPts val="0"/>
                        </a:spcAft>
                      </a:pPr>
                      <a:r>
                        <a:rPr lang="en-US" sz="900" kern="100" dirty="0">
                          <a:effectLst/>
                          <a:latin typeface="Arial Black" panose="020B0A04020102020204" pitchFamily="34" charset="0"/>
                          <a:ea typeface="Calibri" panose="020F0502020204030204" pitchFamily="34" charset="0"/>
                          <a:cs typeface="Times New Roman" panose="02020603050405020304" pitchFamily="18" charset="0"/>
                        </a:rPr>
                        <a:t>CSEC 101/102</a:t>
                      </a:r>
                    </a:p>
                  </a:txBody>
                  <a:tcPr marL="68580" marR="68580" marT="9525" marB="9525" anchor="b"/>
                </a:tc>
                <a:extLst>
                  <a:ext uri="{0D108BD9-81ED-4DB2-BD59-A6C34878D82A}">
                    <a16:rowId xmlns:a16="http://schemas.microsoft.com/office/drawing/2014/main" val="794778336"/>
                  </a:ext>
                </a:extLst>
              </a:tr>
              <a:tr h="190500">
                <a:tc>
                  <a:txBody>
                    <a:bodyPr/>
                    <a:lstStyle/>
                    <a:p>
                      <a:pPr marL="0" marR="0">
                        <a:lnSpc>
                          <a:spcPct val="107000"/>
                        </a:lnSpc>
                        <a:spcBef>
                          <a:spcPts val="0"/>
                        </a:spcBef>
                        <a:spcAft>
                          <a:spcPts val="0"/>
                        </a:spcAft>
                      </a:pPr>
                      <a:r>
                        <a:rPr lang="en-US" sz="900" kern="100" dirty="0">
                          <a:effectLst/>
                          <a:latin typeface="Arial Black" panose="020B0A04020102020204" pitchFamily="34" charset="0"/>
                          <a:ea typeface="Calibri" panose="020F0502020204030204" pitchFamily="34" charset="0"/>
                          <a:cs typeface="Times New Roman" panose="02020603050405020304" pitchFamily="18" charset="0"/>
                        </a:rPr>
                        <a:t>Master Leadership- Wellness and Resiliency Training</a:t>
                      </a:r>
                    </a:p>
                  </a:txBody>
                  <a:tcPr marL="68580" marR="68580" marT="9525" marB="9525" anchor="b"/>
                </a:tc>
                <a:extLst>
                  <a:ext uri="{0D108BD9-81ED-4DB2-BD59-A6C34878D82A}">
                    <a16:rowId xmlns:a16="http://schemas.microsoft.com/office/drawing/2014/main" val="1209678093"/>
                  </a:ext>
                </a:extLst>
              </a:tr>
              <a:tr h="190500">
                <a:tc>
                  <a:txBody>
                    <a:bodyPr/>
                    <a:lstStyle/>
                    <a:p>
                      <a:pPr marL="0" marR="0">
                        <a:lnSpc>
                          <a:spcPct val="107000"/>
                        </a:lnSpc>
                        <a:spcBef>
                          <a:spcPts val="0"/>
                        </a:spcBef>
                        <a:spcAft>
                          <a:spcPts val="0"/>
                        </a:spcAft>
                      </a:pPr>
                      <a:r>
                        <a:rPr lang="en-US" sz="900" kern="100" dirty="0">
                          <a:effectLst/>
                          <a:latin typeface="Arial Black" panose="020B0A04020102020204" pitchFamily="34" charset="0"/>
                          <a:ea typeface="Calibri" panose="020F0502020204030204" pitchFamily="34" charset="0"/>
                          <a:cs typeface="Times New Roman" panose="02020603050405020304" pitchFamily="18" charset="0"/>
                        </a:rPr>
                        <a:t>Gracie Survival Tactics Level 1</a:t>
                      </a:r>
                    </a:p>
                  </a:txBody>
                  <a:tcPr marL="68580" marR="68580" marT="9525" marB="9525" anchor="b"/>
                </a:tc>
                <a:extLst>
                  <a:ext uri="{0D108BD9-81ED-4DB2-BD59-A6C34878D82A}">
                    <a16:rowId xmlns:a16="http://schemas.microsoft.com/office/drawing/2014/main" val="1230922983"/>
                  </a:ext>
                </a:extLst>
              </a:tr>
            </a:tbl>
          </a:graphicData>
        </a:graphic>
      </p:graphicFrame>
      <p:graphicFrame>
        <p:nvGraphicFramePr>
          <p:cNvPr id="16" name="Table 15">
            <a:extLst>
              <a:ext uri="{FF2B5EF4-FFF2-40B4-BE49-F238E27FC236}">
                <a16:creationId xmlns:a16="http://schemas.microsoft.com/office/drawing/2014/main" id="{5E15681E-171B-7929-5F2E-234B86C8E19F}"/>
              </a:ext>
            </a:extLst>
          </p:cNvPr>
          <p:cNvGraphicFramePr>
            <a:graphicFrameLocks noGrp="1"/>
          </p:cNvGraphicFramePr>
          <p:nvPr>
            <p:extLst>
              <p:ext uri="{D42A27DB-BD31-4B8C-83A1-F6EECF244321}">
                <p14:modId xmlns:p14="http://schemas.microsoft.com/office/powerpoint/2010/main" val="3315805434"/>
              </p:ext>
            </p:extLst>
          </p:nvPr>
        </p:nvGraphicFramePr>
        <p:xfrm>
          <a:off x="8549935" y="2127781"/>
          <a:ext cx="2988181" cy="4529468"/>
        </p:xfrm>
        <a:graphic>
          <a:graphicData uri="http://schemas.openxmlformats.org/drawingml/2006/table">
            <a:tbl>
              <a:tblPr firstRow="1" firstCol="1" bandRow="1">
                <a:tableStyleId>{B301B821-A1FF-4177-AEE7-76D212191A09}</a:tableStyleId>
              </a:tblPr>
              <a:tblGrid>
                <a:gridCol w="2988181">
                  <a:extLst>
                    <a:ext uri="{9D8B030D-6E8A-4147-A177-3AD203B41FA5}">
                      <a16:colId xmlns:a16="http://schemas.microsoft.com/office/drawing/2014/main" val="3520155998"/>
                    </a:ext>
                  </a:extLst>
                </a:gridCol>
              </a:tblGrid>
              <a:tr h="358228">
                <a:tc>
                  <a:txBody>
                    <a:bodyPr/>
                    <a:lstStyle/>
                    <a:p>
                      <a:pPr marL="0" marR="0">
                        <a:lnSpc>
                          <a:spcPct val="107000"/>
                        </a:lnSpc>
                        <a:spcBef>
                          <a:spcPts val="0"/>
                        </a:spcBef>
                        <a:spcAft>
                          <a:spcPts val="0"/>
                        </a:spcAft>
                      </a:pPr>
                      <a:r>
                        <a:rPr lang="en-US" sz="1050" kern="0" dirty="0">
                          <a:solidFill>
                            <a:schemeClr val="tx1"/>
                          </a:solidFill>
                          <a:effectLst>
                            <a:outerShdw blurRad="38100" dist="38100" dir="2700000" algn="tl">
                              <a:srgbClr val="000000">
                                <a:alpha val="43137"/>
                              </a:srgbClr>
                            </a:outerShdw>
                          </a:effectLst>
                          <a:latin typeface="Arial Black" panose="020B0A04020102020204" pitchFamily="34" charset="0"/>
                        </a:rPr>
                        <a:t>Benito Castillo, DPO </a:t>
                      </a:r>
                    </a:p>
                    <a:p>
                      <a:pPr marL="0" marR="0">
                        <a:lnSpc>
                          <a:spcPct val="107000"/>
                        </a:lnSpc>
                        <a:spcBef>
                          <a:spcPts val="0"/>
                        </a:spcBef>
                        <a:spcAft>
                          <a:spcPts val="0"/>
                        </a:spcAft>
                      </a:pPr>
                      <a:endParaRPr lang="en-US" sz="1050" kern="100"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56236" marR="56236" marT="7810" marB="7810" anchor="b"/>
                </a:tc>
                <a:extLst>
                  <a:ext uri="{0D108BD9-81ED-4DB2-BD59-A6C34878D82A}">
                    <a16:rowId xmlns:a16="http://schemas.microsoft.com/office/drawing/2014/main" val="1883759157"/>
                  </a:ext>
                </a:extLst>
              </a:tr>
              <a:tr h="341934">
                <a:tc>
                  <a:txBody>
                    <a:bodyPr/>
                    <a:lstStyle/>
                    <a:p>
                      <a:pPr marL="0" marR="0">
                        <a:lnSpc>
                          <a:spcPct val="107000"/>
                        </a:lnSpc>
                        <a:spcBef>
                          <a:spcPts val="0"/>
                        </a:spcBef>
                        <a:spcAft>
                          <a:spcPts val="0"/>
                        </a:spcAft>
                      </a:pPr>
                      <a:r>
                        <a:rPr lang="en-SG" sz="1000" kern="100" dirty="0">
                          <a:effectLst/>
                          <a:latin typeface="Arial Black" panose="020B0A04020102020204" pitchFamily="34" charset="0"/>
                          <a:ea typeface="Calibri" panose="020F0502020204030204" pitchFamily="34" charset="0"/>
                          <a:cs typeface="Times New Roman" panose="02020603050405020304" pitchFamily="18" charset="0"/>
                        </a:rPr>
                        <a:t>Foster Care Training: Family Finding &amp; Engagement</a:t>
                      </a:r>
                      <a:endParaRPr lang="en-US" sz="1000" kern="100" dirty="0">
                        <a:effectLst/>
                        <a:latin typeface="Arial Black" panose="020B0A04020102020204" pitchFamily="34" charset="0"/>
                        <a:ea typeface="Calibri" panose="020F0502020204030204" pitchFamily="34" charset="0"/>
                        <a:cs typeface="Times New Roman" panose="02020603050405020304" pitchFamily="18" charset="0"/>
                      </a:endParaRPr>
                    </a:p>
                  </a:txBody>
                  <a:tcPr marL="56236" marR="56236" marT="7810" marB="7810" anchor="b"/>
                </a:tc>
                <a:extLst>
                  <a:ext uri="{0D108BD9-81ED-4DB2-BD59-A6C34878D82A}">
                    <a16:rowId xmlns:a16="http://schemas.microsoft.com/office/drawing/2014/main" val="1729019994"/>
                  </a:ext>
                </a:extLst>
              </a:tr>
              <a:tr h="175219">
                <a:tc>
                  <a:txBody>
                    <a:bodyPr/>
                    <a:lstStyle/>
                    <a:p>
                      <a:pPr marL="0" marR="0">
                        <a:lnSpc>
                          <a:spcPct val="107000"/>
                        </a:lnSpc>
                        <a:spcBef>
                          <a:spcPts val="0"/>
                        </a:spcBef>
                        <a:spcAft>
                          <a:spcPts val="0"/>
                        </a:spcAft>
                      </a:pPr>
                      <a:r>
                        <a:rPr lang="en-US" sz="1000" kern="0" dirty="0">
                          <a:effectLst/>
                          <a:latin typeface="Arial Black" panose="020B0A04020102020204" pitchFamily="34" charset="0"/>
                        </a:rPr>
                        <a:t>Handcuffing</a:t>
                      </a:r>
                      <a:endParaRPr lang="en-US" sz="1000" kern="100" dirty="0">
                        <a:effectLst/>
                        <a:latin typeface="Arial Black" panose="020B0A04020102020204" pitchFamily="34" charset="0"/>
                        <a:ea typeface="Calibri" panose="020F0502020204030204" pitchFamily="34" charset="0"/>
                        <a:cs typeface="Times New Roman" panose="02020603050405020304" pitchFamily="18" charset="0"/>
                      </a:endParaRPr>
                    </a:p>
                  </a:txBody>
                  <a:tcPr marL="56236" marR="56236" marT="7810" marB="7810" anchor="b"/>
                </a:tc>
                <a:extLst>
                  <a:ext uri="{0D108BD9-81ED-4DB2-BD59-A6C34878D82A}">
                    <a16:rowId xmlns:a16="http://schemas.microsoft.com/office/drawing/2014/main" val="3106580540"/>
                  </a:ext>
                </a:extLst>
              </a:tr>
              <a:tr h="175219">
                <a:tc>
                  <a:txBody>
                    <a:bodyPr/>
                    <a:lstStyle/>
                    <a:p>
                      <a:pPr marL="0" marR="0">
                        <a:lnSpc>
                          <a:spcPct val="107000"/>
                        </a:lnSpc>
                        <a:spcBef>
                          <a:spcPts val="0"/>
                        </a:spcBef>
                        <a:spcAft>
                          <a:spcPts val="0"/>
                        </a:spcAft>
                      </a:pPr>
                      <a:r>
                        <a:rPr lang="en-US" sz="1000" kern="0" dirty="0">
                          <a:effectLst/>
                          <a:latin typeface="Arial Black" panose="020B0A04020102020204" pitchFamily="34" charset="0"/>
                        </a:rPr>
                        <a:t>Weaponless defense contactless</a:t>
                      </a:r>
                      <a:endParaRPr lang="en-US" sz="1000" kern="100" dirty="0">
                        <a:effectLst/>
                        <a:latin typeface="Arial Black" panose="020B0A04020102020204" pitchFamily="34" charset="0"/>
                        <a:ea typeface="Calibri" panose="020F0502020204030204" pitchFamily="34" charset="0"/>
                        <a:cs typeface="Times New Roman" panose="02020603050405020304" pitchFamily="18" charset="0"/>
                      </a:endParaRPr>
                    </a:p>
                  </a:txBody>
                  <a:tcPr marL="56236" marR="56236" marT="7810" marB="7810" anchor="b"/>
                </a:tc>
                <a:extLst>
                  <a:ext uri="{0D108BD9-81ED-4DB2-BD59-A6C34878D82A}">
                    <a16:rowId xmlns:a16="http://schemas.microsoft.com/office/drawing/2014/main" val="3981049707"/>
                  </a:ext>
                </a:extLst>
              </a:tr>
              <a:tr h="175219">
                <a:tc>
                  <a:txBody>
                    <a:bodyPr/>
                    <a:lstStyle/>
                    <a:p>
                      <a:pPr marL="0" marR="0">
                        <a:lnSpc>
                          <a:spcPct val="107000"/>
                        </a:lnSpc>
                        <a:spcBef>
                          <a:spcPts val="0"/>
                        </a:spcBef>
                        <a:spcAft>
                          <a:spcPts val="0"/>
                        </a:spcAft>
                      </a:pPr>
                      <a:r>
                        <a:rPr lang="en-US" sz="1000" kern="0" dirty="0">
                          <a:effectLst/>
                          <a:latin typeface="Arial Black" panose="020B0A04020102020204" pitchFamily="34" charset="0"/>
                        </a:rPr>
                        <a:t>Firearms:  Partner Communication</a:t>
                      </a:r>
                      <a:endParaRPr lang="en-US" sz="1000" kern="100" dirty="0">
                        <a:effectLst/>
                        <a:latin typeface="Arial Black" panose="020B0A04020102020204" pitchFamily="34" charset="0"/>
                        <a:ea typeface="Calibri" panose="020F0502020204030204" pitchFamily="34" charset="0"/>
                        <a:cs typeface="Times New Roman" panose="02020603050405020304" pitchFamily="18" charset="0"/>
                      </a:endParaRPr>
                    </a:p>
                  </a:txBody>
                  <a:tcPr marL="56236" marR="56236" marT="7810" marB="7810" anchor="b"/>
                </a:tc>
                <a:extLst>
                  <a:ext uri="{0D108BD9-81ED-4DB2-BD59-A6C34878D82A}">
                    <a16:rowId xmlns:a16="http://schemas.microsoft.com/office/drawing/2014/main" val="3027440855"/>
                  </a:ext>
                </a:extLst>
              </a:tr>
              <a:tr h="175219">
                <a:tc>
                  <a:txBody>
                    <a:bodyPr/>
                    <a:lstStyle/>
                    <a:p>
                      <a:pPr marL="0" marR="0">
                        <a:lnSpc>
                          <a:spcPct val="107000"/>
                        </a:lnSpc>
                        <a:spcBef>
                          <a:spcPts val="0"/>
                        </a:spcBef>
                        <a:spcAft>
                          <a:spcPts val="0"/>
                        </a:spcAft>
                      </a:pPr>
                      <a:r>
                        <a:rPr lang="en-US" sz="1000" kern="0" dirty="0">
                          <a:effectLst/>
                          <a:latin typeface="Arial Black" panose="020B0A04020102020204" pitchFamily="34" charset="0"/>
                        </a:rPr>
                        <a:t>Firearms:  Handling and Safety</a:t>
                      </a:r>
                      <a:endParaRPr lang="en-US" sz="1000" kern="100" dirty="0">
                        <a:effectLst/>
                        <a:latin typeface="Arial Black" panose="020B0A04020102020204" pitchFamily="34" charset="0"/>
                        <a:ea typeface="Calibri" panose="020F0502020204030204" pitchFamily="34" charset="0"/>
                        <a:cs typeface="Times New Roman" panose="02020603050405020304" pitchFamily="18" charset="0"/>
                      </a:endParaRPr>
                    </a:p>
                  </a:txBody>
                  <a:tcPr marL="56236" marR="56236" marT="7810" marB="7810" anchor="b"/>
                </a:tc>
                <a:extLst>
                  <a:ext uri="{0D108BD9-81ED-4DB2-BD59-A6C34878D82A}">
                    <a16:rowId xmlns:a16="http://schemas.microsoft.com/office/drawing/2014/main" val="4130646767"/>
                  </a:ext>
                </a:extLst>
              </a:tr>
              <a:tr h="175219">
                <a:tc>
                  <a:txBody>
                    <a:bodyPr/>
                    <a:lstStyle/>
                    <a:p>
                      <a:pPr marL="0" marR="0">
                        <a:lnSpc>
                          <a:spcPct val="107000"/>
                        </a:lnSpc>
                        <a:spcBef>
                          <a:spcPts val="0"/>
                        </a:spcBef>
                        <a:spcAft>
                          <a:spcPts val="0"/>
                        </a:spcAft>
                      </a:pPr>
                      <a:r>
                        <a:rPr lang="en-US" sz="1000" kern="0" dirty="0">
                          <a:effectLst/>
                          <a:latin typeface="Arial Black" panose="020B0A04020102020204" pitchFamily="34" charset="0"/>
                        </a:rPr>
                        <a:t>Advanced Weaponless Defense</a:t>
                      </a:r>
                      <a:endParaRPr lang="en-US" sz="1000" kern="100" dirty="0">
                        <a:effectLst/>
                        <a:latin typeface="Arial Black" panose="020B0A04020102020204" pitchFamily="34" charset="0"/>
                        <a:ea typeface="Calibri" panose="020F0502020204030204" pitchFamily="34" charset="0"/>
                        <a:cs typeface="Times New Roman" panose="02020603050405020304" pitchFamily="18" charset="0"/>
                      </a:endParaRPr>
                    </a:p>
                  </a:txBody>
                  <a:tcPr marL="56236" marR="56236" marT="7810" marB="7810" anchor="b"/>
                </a:tc>
                <a:extLst>
                  <a:ext uri="{0D108BD9-81ED-4DB2-BD59-A6C34878D82A}">
                    <a16:rowId xmlns:a16="http://schemas.microsoft.com/office/drawing/2014/main" val="2817531126"/>
                  </a:ext>
                </a:extLst>
              </a:tr>
              <a:tr h="175219">
                <a:tc>
                  <a:txBody>
                    <a:bodyPr/>
                    <a:lstStyle/>
                    <a:p>
                      <a:pPr marL="0" marR="0">
                        <a:lnSpc>
                          <a:spcPct val="107000"/>
                        </a:lnSpc>
                        <a:spcBef>
                          <a:spcPts val="0"/>
                        </a:spcBef>
                        <a:spcAft>
                          <a:spcPts val="0"/>
                        </a:spcAft>
                      </a:pPr>
                      <a:r>
                        <a:rPr lang="en-US" sz="1000" kern="0" dirty="0">
                          <a:effectLst/>
                          <a:latin typeface="Arial Black" panose="020B0A04020102020204" pitchFamily="34" charset="0"/>
                        </a:rPr>
                        <a:t>DBT First Aid</a:t>
                      </a:r>
                      <a:endParaRPr lang="en-US" sz="1000" kern="100" dirty="0">
                        <a:effectLst/>
                        <a:latin typeface="Arial Black" panose="020B0A04020102020204" pitchFamily="34" charset="0"/>
                        <a:ea typeface="Calibri" panose="020F0502020204030204" pitchFamily="34" charset="0"/>
                        <a:cs typeface="Times New Roman" panose="02020603050405020304" pitchFamily="18" charset="0"/>
                      </a:endParaRPr>
                    </a:p>
                  </a:txBody>
                  <a:tcPr marL="56236" marR="56236" marT="7810" marB="7810" anchor="b"/>
                </a:tc>
                <a:extLst>
                  <a:ext uri="{0D108BD9-81ED-4DB2-BD59-A6C34878D82A}">
                    <a16:rowId xmlns:a16="http://schemas.microsoft.com/office/drawing/2014/main" val="1780842736"/>
                  </a:ext>
                </a:extLst>
              </a:tr>
              <a:tr h="341934">
                <a:tc>
                  <a:txBody>
                    <a:bodyPr/>
                    <a:lstStyle/>
                    <a:p>
                      <a:pPr marL="0" marR="0">
                        <a:lnSpc>
                          <a:spcPct val="107000"/>
                        </a:lnSpc>
                        <a:spcBef>
                          <a:spcPts val="0"/>
                        </a:spcBef>
                        <a:spcAft>
                          <a:spcPts val="0"/>
                        </a:spcAft>
                      </a:pPr>
                      <a:r>
                        <a:rPr lang="en-US" sz="1000" kern="0" dirty="0">
                          <a:effectLst/>
                          <a:latin typeface="Arial Black" panose="020B0A04020102020204" pitchFamily="34" charset="0"/>
                        </a:rPr>
                        <a:t>Firearms:  Cold Weather Gear/Concealment Gear</a:t>
                      </a:r>
                      <a:endParaRPr lang="en-US" sz="1000" kern="100" dirty="0">
                        <a:effectLst/>
                        <a:latin typeface="Arial Black" panose="020B0A04020102020204" pitchFamily="34" charset="0"/>
                        <a:ea typeface="Calibri" panose="020F0502020204030204" pitchFamily="34" charset="0"/>
                        <a:cs typeface="Times New Roman" panose="02020603050405020304" pitchFamily="18" charset="0"/>
                      </a:endParaRPr>
                    </a:p>
                  </a:txBody>
                  <a:tcPr marL="56236" marR="56236" marT="7810" marB="7810" anchor="b"/>
                </a:tc>
                <a:extLst>
                  <a:ext uri="{0D108BD9-81ED-4DB2-BD59-A6C34878D82A}">
                    <a16:rowId xmlns:a16="http://schemas.microsoft.com/office/drawing/2014/main" val="1303396317"/>
                  </a:ext>
                </a:extLst>
              </a:tr>
              <a:tr h="175219">
                <a:tc>
                  <a:txBody>
                    <a:bodyPr/>
                    <a:lstStyle/>
                    <a:p>
                      <a:pPr marL="0" marR="0">
                        <a:lnSpc>
                          <a:spcPct val="107000"/>
                        </a:lnSpc>
                        <a:spcBef>
                          <a:spcPts val="0"/>
                        </a:spcBef>
                        <a:spcAft>
                          <a:spcPts val="0"/>
                        </a:spcAft>
                      </a:pPr>
                      <a:r>
                        <a:rPr lang="en-US" sz="1000" kern="100" dirty="0">
                          <a:effectLst/>
                          <a:latin typeface="Arial Black" panose="020B0A04020102020204" pitchFamily="34" charset="0"/>
                          <a:ea typeface="Calibri" panose="020F0502020204030204" pitchFamily="34" charset="0"/>
                          <a:cs typeface="Times New Roman" panose="02020603050405020304" pitchFamily="18" charset="0"/>
                        </a:rPr>
                        <a:t>CSEC 101/102</a:t>
                      </a:r>
                    </a:p>
                  </a:txBody>
                  <a:tcPr marL="56236" marR="56236" marT="7810" marB="7810" anchor="b"/>
                </a:tc>
                <a:extLst>
                  <a:ext uri="{0D108BD9-81ED-4DB2-BD59-A6C34878D82A}">
                    <a16:rowId xmlns:a16="http://schemas.microsoft.com/office/drawing/2014/main" val="2045793553"/>
                  </a:ext>
                </a:extLst>
              </a:tr>
              <a:tr h="175219">
                <a:tc>
                  <a:txBody>
                    <a:bodyPr/>
                    <a:lstStyle/>
                    <a:p>
                      <a:pPr marL="0" marR="0">
                        <a:lnSpc>
                          <a:spcPct val="107000"/>
                        </a:lnSpc>
                        <a:spcBef>
                          <a:spcPts val="0"/>
                        </a:spcBef>
                        <a:spcAft>
                          <a:spcPts val="0"/>
                        </a:spcAft>
                      </a:pPr>
                      <a:r>
                        <a:rPr lang="en-US" sz="1000" kern="0" dirty="0">
                          <a:effectLst/>
                          <a:latin typeface="Arial Black" panose="020B0A04020102020204" pitchFamily="34" charset="0"/>
                        </a:rPr>
                        <a:t>Weapon Retention</a:t>
                      </a:r>
                      <a:endParaRPr lang="en-US" sz="1000" kern="100" dirty="0">
                        <a:effectLst/>
                        <a:latin typeface="Arial Black" panose="020B0A04020102020204" pitchFamily="34" charset="0"/>
                        <a:ea typeface="Calibri" panose="020F0502020204030204" pitchFamily="34" charset="0"/>
                        <a:cs typeface="Times New Roman" panose="02020603050405020304" pitchFamily="18" charset="0"/>
                      </a:endParaRPr>
                    </a:p>
                  </a:txBody>
                  <a:tcPr marL="56236" marR="56236" marT="7810" marB="7810" anchor="b"/>
                </a:tc>
                <a:extLst>
                  <a:ext uri="{0D108BD9-81ED-4DB2-BD59-A6C34878D82A}">
                    <a16:rowId xmlns:a16="http://schemas.microsoft.com/office/drawing/2014/main" val="1251491364"/>
                  </a:ext>
                </a:extLst>
              </a:tr>
              <a:tr h="175219">
                <a:tc>
                  <a:txBody>
                    <a:bodyPr/>
                    <a:lstStyle/>
                    <a:p>
                      <a:pPr marL="0" marR="0">
                        <a:lnSpc>
                          <a:spcPct val="107000"/>
                        </a:lnSpc>
                        <a:spcBef>
                          <a:spcPts val="0"/>
                        </a:spcBef>
                        <a:spcAft>
                          <a:spcPts val="0"/>
                        </a:spcAft>
                      </a:pPr>
                      <a:r>
                        <a:rPr lang="en-US" sz="1000" kern="100" dirty="0">
                          <a:effectLst/>
                          <a:latin typeface="Arial Black" panose="020B0A04020102020204" pitchFamily="34" charset="0"/>
                          <a:ea typeface="Calibri" panose="020F0502020204030204" pitchFamily="34" charset="0"/>
                          <a:cs typeface="Times New Roman" panose="02020603050405020304" pitchFamily="18" charset="0"/>
                        </a:rPr>
                        <a:t>Sac Driving School Air Brake Training</a:t>
                      </a:r>
                    </a:p>
                  </a:txBody>
                  <a:tcPr marL="56236" marR="56236" marT="7810" marB="7810" anchor="b"/>
                </a:tc>
                <a:extLst>
                  <a:ext uri="{0D108BD9-81ED-4DB2-BD59-A6C34878D82A}">
                    <a16:rowId xmlns:a16="http://schemas.microsoft.com/office/drawing/2014/main" val="3634908681"/>
                  </a:ext>
                </a:extLst>
              </a:tr>
              <a:tr h="175219">
                <a:tc>
                  <a:txBody>
                    <a:bodyPr/>
                    <a:lstStyle/>
                    <a:p>
                      <a:pPr marL="0" marR="0">
                        <a:lnSpc>
                          <a:spcPct val="107000"/>
                        </a:lnSpc>
                        <a:spcBef>
                          <a:spcPts val="0"/>
                        </a:spcBef>
                        <a:spcAft>
                          <a:spcPts val="0"/>
                        </a:spcAft>
                      </a:pPr>
                      <a:r>
                        <a:rPr lang="en-US" sz="1000" kern="0" dirty="0">
                          <a:effectLst/>
                          <a:latin typeface="Arial Black" panose="020B0A04020102020204" pitchFamily="34" charset="0"/>
                        </a:rPr>
                        <a:t>Firearms: Night Shoot</a:t>
                      </a:r>
                      <a:endParaRPr lang="en-US" sz="1000" kern="100" dirty="0">
                        <a:effectLst/>
                        <a:latin typeface="Arial Black" panose="020B0A04020102020204" pitchFamily="34" charset="0"/>
                        <a:ea typeface="Calibri" panose="020F0502020204030204" pitchFamily="34" charset="0"/>
                        <a:cs typeface="Times New Roman" panose="02020603050405020304" pitchFamily="18" charset="0"/>
                      </a:endParaRPr>
                    </a:p>
                  </a:txBody>
                  <a:tcPr marL="56236" marR="56236" marT="7810" marB="7810" anchor="b"/>
                </a:tc>
                <a:extLst>
                  <a:ext uri="{0D108BD9-81ED-4DB2-BD59-A6C34878D82A}">
                    <a16:rowId xmlns:a16="http://schemas.microsoft.com/office/drawing/2014/main" val="2975856293"/>
                  </a:ext>
                </a:extLst>
              </a:tr>
              <a:tr h="175219">
                <a:tc>
                  <a:txBody>
                    <a:bodyPr/>
                    <a:lstStyle/>
                    <a:p>
                      <a:pPr marL="0" marR="0">
                        <a:lnSpc>
                          <a:spcPct val="107000"/>
                        </a:lnSpc>
                        <a:spcBef>
                          <a:spcPts val="0"/>
                        </a:spcBef>
                        <a:spcAft>
                          <a:spcPts val="0"/>
                        </a:spcAft>
                      </a:pPr>
                      <a:r>
                        <a:rPr lang="en-US" sz="1000" kern="0" dirty="0">
                          <a:effectLst/>
                          <a:latin typeface="Arial Black" panose="020B0A04020102020204" pitchFamily="34" charset="0"/>
                        </a:rPr>
                        <a:t>Firearms - Simulations Scenario Training</a:t>
                      </a:r>
                      <a:endParaRPr lang="en-US" sz="1000" kern="100" dirty="0">
                        <a:effectLst/>
                        <a:latin typeface="Arial Black" panose="020B0A04020102020204" pitchFamily="34" charset="0"/>
                        <a:ea typeface="Calibri" panose="020F0502020204030204" pitchFamily="34" charset="0"/>
                        <a:cs typeface="Times New Roman" panose="02020603050405020304" pitchFamily="18" charset="0"/>
                      </a:endParaRPr>
                    </a:p>
                  </a:txBody>
                  <a:tcPr marL="56236" marR="56236" marT="7810" marB="7810" anchor="b"/>
                </a:tc>
                <a:extLst>
                  <a:ext uri="{0D108BD9-81ED-4DB2-BD59-A6C34878D82A}">
                    <a16:rowId xmlns:a16="http://schemas.microsoft.com/office/drawing/2014/main" val="2980695872"/>
                  </a:ext>
                </a:extLst>
              </a:tr>
              <a:tr h="175219">
                <a:tc>
                  <a:txBody>
                    <a:bodyPr/>
                    <a:lstStyle/>
                    <a:p>
                      <a:pPr marL="0" marR="0">
                        <a:lnSpc>
                          <a:spcPct val="107000"/>
                        </a:lnSpc>
                        <a:spcBef>
                          <a:spcPts val="0"/>
                        </a:spcBef>
                        <a:spcAft>
                          <a:spcPts val="0"/>
                        </a:spcAft>
                      </a:pPr>
                      <a:r>
                        <a:rPr lang="en-US" sz="1000" kern="100" dirty="0">
                          <a:effectLst/>
                          <a:latin typeface="Arial Black" panose="020B0A04020102020204" pitchFamily="34" charset="0"/>
                          <a:ea typeface="Calibri" panose="020F0502020204030204" pitchFamily="34" charset="0"/>
                          <a:cs typeface="Times New Roman" panose="02020603050405020304" pitchFamily="18" charset="0"/>
                        </a:rPr>
                        <a:t>Bloodborne Pathogens Online</a:t>
                      </a:r>
                    </a:p>
                  </a:txBody>
                  <a:tcPr marL="56236" marR="56236" marT="7810" marB="7810" anchor="b"/>
                </a:tc>
                <a:extLst>
                  <a:ext uri="{0D108BD9-81ED-4DB2-BD59-A6C34878D82A}">
                    <a16:rowId xmlns:a16="http://schemas.microsoft.com/office/drawing/2014/main" val="1407699353"/>
                  </a:ext>
                </a:extLst>
              </a:tr>
              <a:tr h="341934">
                <a:tc>
                  <a:txBody>
                    <a:bodyPr/>
                    <a:lstStyle/>
                    <a:p>
                      <a:pPr marL="0" marR="0">
                        <a:lnSpc>
                          <a:spcPct val="107000"/>
                        </a:lnSpc>
                        <a:spcBef>
                          <a:spcPts val="0"/>
                        </a:spcBef>
                        <a:spcAft>
                          <a:spcPts val="0"/>
                        </a:spcAft>
                      </a:pPr>
                      <a:r>
                        <a:rPr lang="en-US" sz="1000" kern="100" dirty="0">
                          <a:effectLst/>
                          <a:latin typeface="Arial Black" panose="020B0A04020102020204" pitchFamily="34" charset="0"/>
                          <a:ea typeface="Calibri" panose="020F0502020204030204" pitchFamily="34" charset="0"/>
                          <a:cs typeface="Times New Roman" panose="02020603050405020304" pitchFamily="18" charset="0"/>
                        </a:rPr>
                        <a:t>Blended Learning Adult First Aid/CPR/AED</a:t>
                      </a:r>
                    </a:p>
                  </a:txBody>
                  <a:tcPr marL="56236" marR="56236" marT="7810" marB="7810" anchor="b"/>
                </a:tc>
                <a:extLst>
                  <a:ext uri="{0D108BD9-81ED-4DB2-BD59-A6C34878D82A}">
                    <a16:rowId xmlns:a16="http://schemas.microsoft.com/office/drawing/2014/main" val="3850070599"/>
                  </a:ext>
                </a:extLst>
              </a:tr>
              <a:tr h="175219">
                <a:tc>
                  <a:txBody>
                    <a:bodyPr/>
                    <a:lstStyle/>
                    <a:p>
                      <a:pPr marL="0" marR="0">
                        <a:lnSpc>
                          <a:spcPct val="107000"/>
                        </a:lnSpc>
                        <a:spcBef>
                          <a:spcPts val="0"/>
                        </a:spcBef>
                        <a:spcAft>
                          <a:spcPts val="0"/>
                        </a:spcAft>
                      </a:pPr>
                      <a:r>
                        <a:rPr lang="en-US" sz="1000" kern="100" dirty="0">
                          <a:effectLst/>
                          <a:latin typeface="Arial Black" panose="020B0A04020102020204" pitchFamily="34" charset="0"/>
                          <a:ea typeface="Calibri" panose="020F0502020204030204" pitchFamily="34" charset="0"/>
                          <a:cs typeface="Times New Roman" panose="02020603050405020304" pitchFamily="18" charset="0"/>
                        </a:rPr>
                        <a:t>TLO Basic-CCIC</a:t>
                      </a:r>
                    </a:p>
                  </a:txBody>
                  <a:tcPr marL="56236" marR="56236" marT="7810" marB="7810" anchor="b"/>
                </a:tc>
                <a:extLst>
                  <a:ext uri="{0D108BD9-81ED-4DB2-BD59-A6C34878D82A}">
                    <a16:rowId xmlns:a16="http://schemas.microsoft.com/office/drawing/2014/main" val="3761752342"/>
                  </a:ext>
                </a:extLst>
              </a:tr>
              <a:tr h="175219">
                <a:tc>
                  <a:txBody>
                    <a:bodyPr/>
                    <a:lstStyle/>
                    <a:p>
                      <a:pPr marL="0" marR="0">
                        <a:lnSpc>
                          <a:spcPct val="107000"/>
                        </a:lnSpc>
                        <a:spcBef>
                          <a:spcPts val="0"/>
                        </a:spcBef>
                        <a:spcAft>
                          <a:spcPts val="0"/>
                        </a:spcAft>
                      </a:pPr>
                      <a:r>
                        <a:rPr lang="en-US" sz="1000" kern="0" dirty="0">
                          <a:effectLst/>
                          <a:latin typeface="Arial Black" panose="020B0A04020102020204" pitchFamily="34" charset="0"/>
                          <a:ea typeface="Calibri" panose="020F0502020204030204" pitchFamily="34" charset="0"/>
                          <a:cs typeface="Times New Roman" panose="02020603050405020304" pitchFamily="18" charset="0"/>
                        </a:rPr>
                        <a:t>Chemical Agents</a:t>
                      </a:r>
                      <a:endParaRPr lang="en-US" sz="1000" kern="100" dirty="0">
                        <a:effectLst/>
                        <a:latin typeface="Arial Black" panose="020B0A04020102020204" pitchFamily="34" charset="0"/>
                        <a:ea typeface="Calibri" panose="020F0502020204030204" pitchFamily="34" charset="0"/>
                        <a:cs typeface="Times New Roman" panose="02020603050405020304" pitchFamily="18" charset="0"/>
                      </a:endParaRPr>
                    </a:p>
                  </a:txBody>
                  <a:tcPr marL="56236" marR="56236" marT="7810" marB="7810" anchor="b"/>
                </a:tc>
                <a:extLst>
                  <a:ext uri="{0D108BD9-81ED-4DB2-BD59-A6C34878D82A}">
                    <a16:rowId xmlns:a16="http://schemas.microsoft.com/office/drawing/2014/main" val="2365626531"/>
                  </a:ext>
                </a:extLst>
              </a:tr>
              <a:tr h="175219">
                <a:tc>
                  <a:txBody>
                    <a:bodyPr/>
                    <a:lstStyle/>
                    <a:p>
                      <a:pPr marL="0" marR="0">
                        <a:lnSpc>
                          <a:spcPct val="107000"/>
                        </a:lnSpc>
                        <a:spcBef>
                          <a:spcPts val="0"/>
                        </a:spcBef>
                        <a:spcAft>
                          <a:spcPts val="0"/>
                        </a:spcAft>
                      </a:pPr>
                      <a:r>
                        <a:rPr lang="en-US" sz="1000" kern="100" dirty="0">
                          <a:effectLst/>
                          <a:latin typeface="Arial Black" panose="020B0A04020102020204" pitchFamily="34" charset="0"/>
                          <a:ea typeface="Calibri" panose="020F0502020204030204" pitchFamily="34" charset="0"/>
                          <a:cs typeface="Times New Roman" panose="02020603050405020304" pitchFamily="18" charset="0"/>
                        </a:rPr>
                        <a:t>Gracie Survival Tactics</a:t>
                      </a:r>
                    </a:p>
                  </a:txBody>
                  <a:tcPr marL="56236" marR="56236" marT="7810" marB="7810" anchor="b"/>
                </a:tc>
                <a:extLst>
                  <a:ext uri="{0D108BD9-81ED-4DB2-BD59-A6C34878D82A}">
                    <a16:rowId xmlns:a16="http://schemas.microsoft.com/office/drawing/2014/main" val="1110020181"/>
                  </a:ext>
                </a:extLst>
              </a:tr>
              <a:tr h="175219">
                <a:tc>
                  <a:txBody>
                    <a:bodyPr/>
                    <a:lstStyle/>
                    <a:p>
                      <a:pPr marL="0" marR="0">
                        <a:lnSpc>
                          <a:spcPct val="107000"/>
                        </a:lnSpc>
                        <a:spcBef>
                          <a:spcPts val="0"/>
                        </a:spcBef>
                        <a:spcAft>
                          <a:spcPts val="0"/>
                        </a:spcAft>
                      </a:pPr>
                      <a:r>
                        <a:rPr lang="en-US" sz="1000" kern="0" dirty="0">
                          <a:effectLst/>
                          <a:latin typeface="Arial Black" panose="020B0A04020102020204" pitchFamily="34" charset="0"/>
                        </a:rPr>
                        <a:t>MI Practice Session II</a:t>
                      </a:r>
                      <a:endParaRPr lang="en-US" sz="1000" kern="100" dirty="0">
                        <a:effectLst/>
                        <a:latin typeface="Arial Black" panose="020B0A04020102020204" pitchFamily="34" charset="0"/>
                        <a:ea typeface="Calibri" panose="020F0502020204030204" pitchFamily="34" charset="0"/>
                        <a:cs typeface="Times New Roman" panose="02020603050405020304" pitchFamily="18" charset="0"/>
                      </a:endParaRPr>
                    </a:p>
                  </a:txBody>
                  <a:tcPr marL="56236" marR="56236" marT="7810" marB="7810" anchor="b"/>
                </a:tc>
                <a:extLst>
                  <a:ext uri="{0D108BD9-81ED-4DB2-BD59-A6C34878D82A}">
                    <a16:rowId xmlns:a16="http://schemas.microsoft.com/office/drawing/2014/main" val="423552908"/>
                  </a:ext>
                </a:extLst>
              </a:tr>
              <a:tr h="341934">
                <a:tc>
                  <a:txBody>
                    <a:bodyPr/>
                    <a:lstStyle/>
                    <a:p>
                      <a:pPr marL="0" marR="0">
                        <a:lnSpc>
                          <a:spcPct val="107000"/>
                        </a:lnSpc>
                        <a:spcBef>
                          <a:spcPts val="0"/>
                        </a:spcBef>
                        <a:spcAft>
                          <a:spcPts val="0"/>
                        </a:spcAft>
                      </a:pPr>
                      <a:r>
                        <a:rPr lang="en-US" sz="1000" kern="0" dirty="0">
                          <a:effectLst/>
                          <a:latin typeface="Arial Black" panose="020B0A04020102020204" pitchFamily="34" charset="0"/>
                        </a:rPr>
                        <a:t>Firearms: Moving &amp; Engaging Under Stress</a:t>
                      </a:r>
                      <a:endParaRPr lang="en-US" sz="1000" kern="100" dirty="0">
                        <a:effectLst/>
                        <a:latin typeface="Arial Black" panose="020B0A04020102020204" pitchFamily="34" charset="0"/>
                        <a:ea typeface="Calibri" panose="020F0502020204030204" pitchFamily="34" charset="0"/>
                        <a:cs typeface="Times New Roman" panose="02020603050405020304" pitchFamily="18" charset="0"/>
                      </a:endParaRPr>
                    </a:p>
                  </a:txBody>
                  <a:tcPr marL="56236" marR="56236" marT="7810" marB="7810" anchor="b"/>
                </a:tc>
                <a:extLst>
                  <a:ext uri="{0D108BD9-81ED-4DB2-BD59-A6C34878D82A}">
                    <a16:rowId xmlns:a16="http://schemas.microsoft.com/office/drawing/2014/main" val="3611772409"/>
                  </a:ext>
                </a:extLst>
              </a:tr>
            </a:tbl>
          </a:graphicData>
        </a:graphic>
      </p:graphicFrame>
      <p:pic>
        <p:nvPicPr>
          <p:cNvPr id="5" name="Picture 4">
            <a:extLst>
              <a:ext uri="{FF2B5EF4-FFF2-40B4-BE49-F238E27FC236}">
                <a16:creationId xmlns:a16="http://schemas.microsoft.com/office/drawing/2014/main" id="{D1E351B0-48A8-F8CD-2498-EC97CEB85B71}"/>
              </a:ext>
            </a:extLst>
          </p:cNvPr>
          <p:cNvPicPr>
            <a:picLocks noChangeAspect="1"/>
          </p:cNvPicPr>
          <p:nvPr/>
        </p:nvPicPr>
        <p:blipFill>
          <a:blip r:embed="rId2"/>
          <a:stretch>
            <a:fillRect/>
          </a:stretch>
        </p:blipFill>
        <p:spPr>
          <a:xfrm>
            <a:off x="4601909" y="3733023"/>
            <a:ext cx="2798543" cy="2739397"/>
          </a:xfrm>
          <a:prstGeom prst="rect">
            <a:avLst/>
          </a:prstGeom>
        </p:spPr>
      </p:pic>
    </p:spTree>
    <p:extLst>
      <p:ext uri="{BB962C8B-B14F-4D97-AF65-F5344CB8AC3E}">
        <p14:creationId xmlns:p14="http://schemas.microsoft.com/office/powerpoint/2010/main" val="699272098"/>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3" name="Freeform: Shape 1062">
            <a:extLst>
              <a:ext uri="{FF2B5EF4-FFF2-40B4-BE49-F238E27FC236}">
                <a16:creationId xmlns:a16="http://schemas.microsoft.com/office/drawing/2014/main" id="{1284CA7F-B696-4085-84C6-CD668817E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50278" cy="3400925"/>
          </a:xfrm>
          <a:custGeom>
            <a:avLst/>
            <a:gdLst>
              <a:gd name="connsiteX0" fmla="*/ 0 w 6050278"/>
              <a:gd name="connsiteY0" fmla="*/ 0 h 3400925"/>
              <a:gd name="connsiteX1" fmla="*/ 6050278 w 6050278"/>
              <a:gd name="connsiteY1" fmla="*/ 0 h 3400925"/>
              <a:gd name="connsiteX2" fmla="*/ 6050278 w 6050278"/>
              <a:gd name="connsiteY2" fmla="*/ 1827306 h 3400925"/>
              <a:gd name="connsiteX3" fmla="*/ 3892296 w 6050278"/>
              <a:gd name="connsiteY3" fmla="*/ 1827306 h 3400925"/>
              <a:gd name="connsiteX4" fmla="*/ 3892296 w 6050278"/>
              <a:gd name="connsiteY4" fmla="*/ 3400925 h 3400925"/>
              <a:gd name="connsiteX5" fmla="*/ 0 w 6050278"/>
              <a:gd name="connsiteY5" fmla="*/ 3400925 h 340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400925">
                <a:moveTo>
                  <a:pt x="0" y="0"/>
                </a:moveTo>
                <a:lnTo>
                  <a:pt x="6050278" y="0"/>
                </a:lnTo>
                <a:lnTo>
                  <a:pt x="6050278" y="1827306"/>
                </a:lnTo>
                <a:lnTo>
                  <a:pt x="3892296" y="1827306"/>
                </a:lnTo>
                <a:lnTo>
                  <a:pt x="3892296" y="3400925"/>
                </a:lnTo>
                <a:lnTo>
                  <a:pt x="0" y="340092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30" name="Picture 6" descr="Home | Wheatland Union High School District">
            <a:extLst>
              <a:ext uri="{FF2B5EF4-FFF2-40B4-BE49-F238E27FC236}">
                <a16:creationId xmlns:a16="http://schemas.microsoft.com/office/drawing/2014/main" id="{C248AFC5-EF6D-B678-F74B-A76B497DC9F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459" b="96774" l="9367" r="89367">
                        <a14:foregroundMark x1="52911" y1="24814" x2="52911" y2="24814"/>
                        <a14:foregroundMark x1="52911" y1="17618" x2="52911" y2="17618"/>
                        <a14:foregroundMark x1="56962" y1="23573" x2="51392" y2="5955"/>
                        <a14:foregroundMark x1="55190" y1="68983" x2="56203" y2="40199"/>
                        <a14:foregroundMark x1="81266" y1="70471" x2="81266" y2="70471"/>
                        <a14:foregroundMark x1="82025" y1="72457" x2="82278" y2="63772"/>
                        <a14:foregroundMark x1="17215" y1="80397" x2="36203" y2="85608"/>
                        <a14:foregroundMark x1="36203" y1="85608" x2="44810" y2="85608"/>
                        <a14:foregroundMark x1="58987" y1="16377" x2="58987" y2="16377"/>
                        <a14:foregroundMark x1="59241" y1="14640" x2="59241" y2="14640"/>
                        <a14:foregroundMark x1="46582" y1="54342" x2="50886" y2="31514"/>
                        <a14:foregroundMark x1="48608" y1="61538" x2="55949" y2="41439"/>
                        <a14:foregroundMark x1="55949" y1="41439" x2="55190" y2="41191"/>
                        <a14:foregroundMark x1="43544" y1="92556" x2="56203" y2="90323"/>
                        <a14:foregroundMark x1="52405" y1="96774" x2="52405" y2="96774"/>
                        <a14:foregroundMark x1="42532" y1="48635" x2="44051" y2="39702"/>
                        <a14:foregroundMark x1="57468" y1="54342" x2="67848" y2="48635"/>
                        <a14:foregroundMark x1="67848" y1="62283" x2="37215" y2="60298"/>
                        <a14:foregroundMark x1="14177" y1="30273" x2="15696" y2="23573"/>
                        <a14:foregroundMark x1="15696" y1="23325" x2="15696" y2="23325"/>
                      </a14:backgroundRemoval>
                    </a14:imgEffect>
                  </a14:imgLayer>
                </a14:imgProps>
              </a:ext>
              <a:ext uri="{28A0092B-C50C-407E-A947-70E740481C1C}">
                <a14:useLocalDpi xmlns:a14="http://schemas.microsoft.com/office/drawing/2010/main" val="0"/>
              </a:ext>
            </a:extLst>
          </a:blip>
          <a:srcRect l="2" t="-1644" b="3880"/>
          <a:stretch>
            <a:fillRect/>
          </a:stretch>
        </p:blipFill>
        <p:spPr bwMode="auto">
          <a:xfrm>
            <a:off x="863874" y="153483"/>
            <a:ext cx="3028417" cy="3020725"/>
          </a:xfrm>
          <a:prstGeom prst="rect">
            <a:avLst/>
          </a:prstGeom>
          <a:noFill/>
          <a:extLst>
            <a:ext uri="{909E8E84-426E-40DD-AFC4-6F175D3DCCD1}">
              <a14:hiddenFill xmlns:a14="http://schemas.microsoft.com/office/drawing/2010/main">
                <a:solidFill>
                  <a:srgbClr val="FFFFFF"/>
                </a:solidFill>
              </a14:hiddenFill>
            </a:ext>
          </a:extLst>
        </p:spPr>
      </p:pic>
      <p:sp>
        <p:nvSpPr>
          <p:cNvPr id="1065" name="Freeform: Shape 1064">
            <a:extLst>
              <a:ext uri="{FF2B5EF4-FFF2-40B4-BE49-F238E27FC236}">
                <a16:creationId xmlns:a16="http://schemas.microsoft.com/office/drawing/2014/main" id="{858A10F4-B847-4777-BC82-782F6FB36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1722" y="1"/>
            <a:ext cx="6050278" cy="3400925"/>
          </a:xfrm>
          <a:custGeom>
            <a:avLst/>
            <a:gdLst>
              <a:gd name="connsiteX0" fmla="*/ 0 w 6050278"/>
              <a:gd name="connsiteY0" fmla="*/ 0 h 3400925"/>
              <a:gd name="connsiteX1" fmla="*/ 6050278 w 6050278"/>
              <a:gd name="connsiteY1" fmla="*/ 0 h 3400925"/>
              <a:gd name="connsiteX2" fmla="*/ 6050278 w 6050278"/>
              <a:gd name="connsiteY2" fmla="*/ 3400925 h 3400925"/>
              <a:gd name="connsiteX3" fmla="*/ 2157982 w 6050278"/>
              <a:gd name="connsiteY3" fmla="*/ 3400925 h 3400925"/>
              <a:gd name="connsiteX4" fmla="*/ 2157982 w 6050278"/>
              <a:gd name="connsiteY4" fmla="*/ 1827306 h 3400925"/>
              <a:gd name="connsiteX5" fmla="*/ 0 w 6050278"/>
              <a:gd name="connsiteY5" fmla="*/ 1827306 h 340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400925">
                <a:moveTo>
                  <a:pt x="0" y="0"/>
                </a:moveTo>
                <a:lnTo>
                  <a:pt x="6050278" y="0"/>
                </a:lnTo>
                <a:lnTo>
                  <a:pt x="6050278" y="3400925"/>
                </a:lnTo>
                <a:lnTo>
                  <a:pt x="2157982" y="3400925"/>
                </a:lnTo>
                <a:lnTo>
                  <a:pt x="2157982" y="1827306"/>
                </a:lnTo>
                <a:lnTo>
                  <a:pt x="0" y="1827306"/>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67" name="Freeform: Shape 1066">
            <a:extLst>
              <a:ext uri="{FF2B5EF4-FFF2-40B4-BE49-F238E27FC236}">
                <a16:creationId xmlns:a16="http://schemas.microsoft.com/office/drawing/2014/main" id="{8883B597-C9A1-46EF-AB6B-71DF0B1ED4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89159"/>
            <a:ext cx="6050278" cy="3368841"/>
          </a:xfrm>
          <a:custGeom>
            <a:avLst/>
            <a:gdLst>
              <a:gd name="connsiteX0" fmla="*/ 0 w 6050278"/>
              <a:gd name="connsiteY0" fmla="*/ 0 h 3368841"/>
              <a:gd name="connsiteX1" fmla="*/ 3892296 w 6050278"/>
              <a:gd name="connsiteY1" fmla="*/ 0 h 3368841"/>
              <a:gd name="connsiteX2" fmla="*/ 3892296 w 6050278"/>
              <a:gd name="connsiteY2" fmla="*/ 1541535 h 3368841"/>
              <a:gd name="connsiteX3" fmla="*/ 6050278 w 6050278"/>
              <a:gd name="connsiteY3" fmla="*/ 1541535 h 3368841"/>
              <a:gd name="connsiteX4" fmla="*/ 6050278 w 6050278"/>
              <a:gd name="connsiteY4" fmla="*/ 3368841 h 3368841"/>
              <a:gd name="connsiteX5" fmla="*/ 0 w 6050278"/>
              <a:gd name="connsiteY5" fmla="*/ 3368841 h 336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368841">
                <a:moveTo>
                  <a:pt x="0" y="0"/>
                </a:moveTo>
                <a:lnTo>
                  <a:pt x="3892296" y="0"/>
                </a:lnTo>
                <a:lnTo>
                  <a:pt x="3892296" y="1541535"/>
                </a:lnTo>
                <a:lnTo>
                  <a:pt x="6050278" y="1541535"/>
                </a:lnTo>
                <a:lnTo>
                  <a:pt x="6050278" y="3368841"/>
                </a:lnTo>
                <a:lnTo>
                  <a:pt x="0" y="3368841"/>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Logo&#10;&#10;AI-generated content may be incorrect.">
            <a:extLst>
              <a:ext uri="{FF2B5EF4-FFF2-40B4-BE49-F238E27FC236}">
                <a16:creationId xmlns:a16="http://schemas.microsoft.com/office/drawing/2014/main" id="{53106FDC-CAAE-86BD-8A74-0405065A6856}"/>
              </a:ext>
            </a:extLst>
          </p:cNvPr>
          <p:cNvPicPr>
            <a:picLocks noChangeAspect="1"/>
          </p:cNvPicPr>
          <p:nvPr/>
        </p:nvPicPr>
        <p:blipFill>
          <a:blip r:embed="rId5"/>
          <a:srcRect t="8929" r="-2" b="1646"/>
          <a:stretch>
            <a:fillRect/>
          </a:stretch>
        </p:blipFill>
        <p:spPr>
          <a:xfrm>
            <a:off x="-309414" y="3970234"/>
            <a:ext cx="5056717" cy="2577470"/>
          </a:xfrm>
          <a:prstGeom prst="rect">
            <a:avLst/>
          </a:prstGeom>
        </p:spPr>
      </p:pic>
      <p:sp>
        <p:nvSpPr>
          <p:cNvPr id="1069" name="Freeform: Shape 1068">
            <a:extLst>
              <a:ext uri="{FF2B5EF4-FFF2-40B4-BE49-F238E27FC236}">
                <a16:creationId xmlns:a16="http://schemas.microsoft.com/office/drawing/2014/main" id="{A0B38421-369F-445C-9543-5BC17BC090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1722" y="3489159"/>
            <a:ext cx="6050278" cy="3368841"/>
          </a:xfrm>
          <a:custGeom>
            <a:avLst/>
            <a:gdLst>
              <a:gd name="connsiteX0" fmla="*/ 2157982 w 6050278"/>
              <a:gd name="connsiteY0" fmla="*/ 0 h 3368841"/>
              <a:gd name="connsiteX1" fmla="*/ 6050278 w 6050278"/>
              <a:gd name="connsiteY1" fmla="*/ 0 h 3368841"/>
              <a:gd name="connsiteX2" fmla="*/ 6050278 w 6050278"/>
              <a:gd name="connsiteY2" fmla="*/ 3368841 h 3368841"/>
              <a:gd name="connsiteX3" fmla="*/ 0 w 6050278"/>
              <a:gd name="connsiteY3" fmla="*/ 3368841 h 3368841"/>
              <a:gd name="connsiteX4" fmla="*/ 0 w 6050278"/>
              <a:gd name="connsiteY4" fmla="*/ 1541535 h 3368841"/>
              <a:gd name="connsiteX5" fmla="*/ 2157982 w 6050278"/>
              <a:gd name="connsiteY5" fmla="*/ 1541535 h 336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368841">
                <a:moveTo>
                  <a:pt x="2157982" y="0"/>
                </a:moveTo>
                <a:lnTo>
                  <a:pt x="6050278" y="0"/>
                </a:lnTo>
                <a:lnTo>
                  <a:pt x="6050278" y="3368841"/>
                </a:lnTo>
                <a:lnTo>
                  <a:pt x="0" y="3368841"/>
                </a:lnTo>
                <a:lnTo>
                  <a:pt x="0" y="1541535"/>
                </a:lnTo>
                <a:lnTo>
                  <a:pt x="2157982" y="154153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71" name="Freeform: Shape 1070">
            <a:extLst>
              <a:ext uri="{FF2B5EF4-FFF2-40B4-BE49-F238E27FC236}">
                <a16:creationId xmlns:a16="http://schemas.microsoft.com/office/drawing/2014/main" id="{FAA9CE81-CAF0-41E3-8E73-CAFA13A0B1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3736" y="1918638"/>
            <a:ext cx="4224528" cy="3020725"/>
          </a:xfrm>
          <a:custGeom>
            <a:avLst/>
            <a:gdLst>
              <a:gd name="connsiteX0" fmla="*/ 0 w 4224528"/>
              <a:gd name="connsiteY0" fmla="*/ 0 h 3020725"/>
              <a:gd name="connsiteX1" fmla="*/ 4224528 w 4224528"/>
              <a:gd name="connsiteY1" fmla="*/ 0 h 3020725"/>
              <a:gd name="connsiteX2" fmla="*/ 4224528 w 4224528"/>
              <a:gd name="connsiteY2" fmla="*/ 3020725 h 3020725"/>
              <a:gd name="connsiteX3" fmla="*/ 0 w 4224528"/>
              <a:gd name="connsiteY3" fmla="*/ 3020725 h 3020725"/>
            </a:gdLst>
            <a:ahLst/>
            <a:cxnLst>
              <a:cxn ang="0">
                <a:pos x="connsiteX0" y="connsiteY0"/>
              </a:cxn>
              <a:cxn ang="0">
                <a:pos x="connsiteX1" y="connsiteY1"/>
              </a:cxn>
              <a:cxn ang="0">
                <a:pos x="connsiteX2" y="connsiteY2"/>
              </a:cxn>
              <a:cxn ang="0">
                <a:pos x="connsiteX3" y="connsiteY3"/>
              </a:cxn>
            </a:cxnLst>
            <a:rect l="l" t="t" r="r" b="b"/>
            <a:pathLst>
              <a:path w="4224528" h="3020725">
                <a:moveTo>
                  <a:pt x="0" y="0"/>
                </a:moveTo>
                <a:lnTo>
                  <a:pt x="4224528" y="0"/>
                </a:lnTo>
                <a:lnTo>
                  <a:pt x="4224528" y="3020725"/>
                </a:lnTo>
                <a:lnTo>
                  <a:pt x="0" y="302072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EC12802B-DDBC-5C48-A2DA-C79F6F45977F}"/>
              </a:ext>
            </a:extLst>
          </p:cNvPr>
          <p:cNvPicPr>
            <a:picLocks noChangeAspect="1"/>
          </p:cNvPicPr>
          <p:nvPr/>
        </p:nvPicPr>
        <p:blipFill>
          <a:blip r:embed="rId6"/>
          <a:stretch>
            <a:fillRect/>
          </a:stretch>
        </p:blipFill>
        <p:spPr>
          <a:xfrm>
            <a:off x="8409601" y="4438849"/>
            <a:ext cx="3581061" cy="16402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8" name="Picture 4" descr="Education Services / Court &amp; Community School">
            <a:extLst>
              <a:ext uri="{FF2B5EF4-FFF2-40B4-BE49-F238E27FC236}">
                <a16:creationId xmlns:a16="http://schemas.microsoft.com/office/drawing/2014/main" id="{64426C42-D9FA-84B1-D0D8-F1427888E04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10" b="89865" l="6167" r="95667">
                        <a14:foregroundMark x1="6167" y1="87162" x2="14500" y2="72297"/>
                        <a14:foregroundMark x1="14500" y1="72297" x2="42333" y2="50225"/>
                        <a14:foregroundMark x1="42333" y1="50225" x2="54667" y2="45946"/>
                        <a14:foregroundMark x1="87167" y1="68694" x2="92667" y2="48423"/>
                        <a14:foregroundMark x1="92667" y1="48423" x2="92500" y2="37613"/>
                        <a14:foregroundMark x1="95667" y1="38739" x2="95667" y2="38739"/>
                        <a14:foregroundMark x1="52167" y1="59685" x2="52167" y2="59685"/>
                        <a14:foregroundMark x1="74667" y1="65090" x2="63500" y2="60135"/>
                        <a14:foregroundMark x1="89000" y1="56081" x2="57667" y2="40541"/>
                        <a14:foregroundMark x1="57667" y1="40541" x2="53833" y2="40090"/>
                        <a14:foregroundMark x1="80833" y1="48874" x2="82333" y2="42793"/>
                      </a14:backgroundRemoval>
                    </a14:imgEffect>
                  </a14:imgLayer>
                </a14:imgProps>
              </a:ext>
              <a:ext uri="{28A0092B-C50C-407E-A947-70E740481C1C}">
                <a14:useLocalDpi xmlns:a14="http://schemas.microsoft.com/office/drawing/2010/main" val="0"/>
              </a:ext>
            </a:extLst>
          </a:blip>
          <a:srcRect t="15770" r="-2" b="15349"/>
          <a:stretch>
            <a:fillRect/>
          </a:stretch>
        </p:blipFill>
        <p:spPr bwMode="auto">
          <a:xfrm>
            <a:off x="8525082" y="656827"/>
            <a:ext cx="3350100" cy="1707577"/>
          </a:xfrm>
          <a:prstGeom prst="rect">
            <a:avLst/>
          </a:prstGeom>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 name="Picture 6" descr="A picture containing text, sign, queen&#10;&#10;AI-generated content may be incorrect.">
            <a:extLst>
              <a:ext uri="{FF2B5EF4-FFF2-40B4-BE49-F238E27FC236}">
                <a16:creationId xmlns:a16="http://schemas.microsoft.com/office/drawing/2014/main" id="{ADF70037-22E8-2621-8EA5-D932BA9F3461}"/>
              </a:ext>
            </a:extLst>
          </p:cNvPr>
          <p:cNvPicPr>
            <a:picLocks noChangeAspect="1"/>
          </p:cNvPicPr>
          <p:nvPr/>
        </p:nvPicPr>
        <p:blipFill>
          <a:blip r:embed="rId9"/>
          <a:stretch>
            <a:fillRect/>
          </a:stretch>
        </p:blipFill>
        <p:spPr>
          <a:xfrm>
            <a:off x="4761248" y="2094384"/>
            <a:ext cx="2669503" cy="2613084"/>
          </a:xfrm>
          <a:prstGeom prst="rect">
            <a:avLst/>
          </a:prstGeom>
        </p:spPr>
      </p:pic>
    </p:spTree>
    <p:extLst>
      <p:ext uri="{BB962C8B-B14F-4D97-AF65-F5344CB8AC3E}">
        <p14:creationId xmlns:p14="http://schemas.microsoft.com/office/powerpoint/2010/main" val="1760309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3853" y="759727"/>
            <a:ext cx="10204293" cy="4971369"/>
          </a:xfrm>
        </p:spPr>
        <p:txBody>
          <a:bodyPr>
            <a:normAutofit/>
          </a:bodyPr>
          <a:lstStyle/>
          <a:p>
            <a:pPr marL="0" lvl="0" indent="0">
              <a:buNone/>
            </a:pPr>
            <a:r>
              <a:rPr lang="en-US" sz="2900" b="1" dirty="0">
                <a:solidFill>
                  <a:srgbClr val="FFCF47"/>
                </a:solidFill>
                <a:latin typeface="Ink Free" panose="03080402000500000000" pitchFamily="66" charset="0"/>
                <a:cs typeface="Calibri" panose="020F0502020204030204" pitchFamily="34" charset="0"/>
              </a:rPr>
              <a:t>This is a preventative program that focuses on the following:</a:t>
            </a:r>
          </a:p>
          <a:p>
            <a:pPr marL="0" lvl="0" indent="0">
              <a:buNone/>
            </a:pPr>
            <a:endParaRPr lang="en-US" sz="2800" b="1" dirty="0">
              <a:solidFill>
                <a:schemeClr val="tx2">
                  <a:lumMod val="90000"/>
                </a:schemeClr>
              </a:solidFill>
              <a:latin typeface="Calibri" panose="020F0502020204030204" pitchFamily="34" charset="0"/>
              <a:cs typeface="Calibri" panose="020F0502020204030204" pitchFamily="34" charset="0"/>
            </a:endParaRPr>
          </a:p>
          <a:p>
            <a:pPr lvl="0"/>
            <a:r>
              <a:rPr lang="en-US" sz="2800" dirty="0">
                <a:solidFill>
                  <a:schemeClr val="tx1">
                    <a:lumMod val="95000"/>
                  </a:schemeClr>
                </a:solidFill>
                <a:latin typeface="Calibri" panose="020F0502020204030204" pitchFamily="34" charset="0"/>
                <a:cs typeface="Calibri" panose="020F0502020204030204" pitchFamily="34" charset="0"/>
              </a:rPr>
              <a:t>To reduce violence at home and at the school site </a:t>
            </a:r>
          </a:p>
          <a:p>
            <a:pPr lvl="0"/>
            <a:r>
              <a:rPr lang="en-US" sz="2800" dirty="0">
                <a:solidFill>
                  <a:schemeClr val="tx1">
                    <a:lumMod val="95000"/>
                  </a:schemeClr>
                </a:solidFill>
                <a:latin typeface="Calibri" panose="020F0502020204030204" pitchFamily="34" charset="0"/>
                <a:cs typeface="Calibri" panose="020F0502020204030204" pitchFamily="34" charset="0"/>
              </a:rPr>
              <a:t>Identify and provide intervention services relating to child abuse</a:t>
            </a:r>
          </a:p>
          <a:p>
            <a:pPr lvl="0"/>
            <a:r>
              <a:rPr lang="en-US" sz="2800" dirty="0">
                <a:solidFill>
                  <a:schemeClr val="tx1">
                    <a:lumMod val="95000"/>
                  </a:schemeClr>
                </a:solidFill>
                <a:latin typeface="Calibri" panose="020F0502020204030204" pitchFamily="34" charset="0"/>
                <a:cs typeface="Calibri" panose="020F0502020204030204" pitchFamily="34" charset="0"/>
              </a:rPr>
              <a:t>Reduce the number of referrals to the criminal justice system using proactive measures </a:t>
            </a:r>
          </a:p>
          <a:p>
            <a:pPr lvl="0"/>
            <a:r>
              <a:rPr lang="en-US" sz="2800" dirty="0">
                <a:solidFill>
                  <a:schemeClr val="tx1">
                    <a:lumMod val="95000"/>
                  </a:schemeClr>
                </a:solidFill>
                <a:latin typeface="Calibri" panose="020F0502020204030204" pitchFamily="34" charset="0"/>
                <a:cs typeface="Calibri" panose="020F0502020204030204" pitchFamily="34" charset="0"/>
              </a:rPr>
              <a:t>Provide a coordination of resources and behavioral strategies that foster resiliency</a:t>
            </a:r>
          </a:p>
          <a:p>
            <a:endParaRPr lang="en-US" dirty="0"/>
          </a:p>
        </p:txBody>
      </p:sp>
      <p:pic>
        <p:nvPicPr>
          <p:cNvPr id="5" name="Picture 4" descr="A picture containing text, sign, queen&#10;&#10;AI-generated content may be incorrect.">
            <a:extLst>
              <a:ext uri="{FF2B5EF4-FFF2-40B4-BE49-F238E27FC236}">
                <a16:creationId xmlns:a16="http://schemas.microsoft.com/office/drawing/2014/main" id="{D7E6ECE2-A412-6365-D118-124C1FE05D22}"/>
              </a:ext>
            </a:extLst>
          </p:cNvPr>
          <p:cNvPicPr>
            <a:picLocks noChangeAspect="1"/>
          </p:cNvPicPr>
          <p:nvPr/>
        </p:nvPicPr>
        <p:blipFill>
          <a:blip r:embed="rId2"/>
          <a:stretch>
            <a:fillRect/>
          </a:stretch>
        </p:blipFill>
        <p:spPr>
          <a:xfrm>
            <a:off x="10935505" y="5670474"/>
            <a:ext cx="1108106" cy="1084687"/>
          </a:xfrm>
          <a:prstGeom prst="rect">
            <a:avLst/>
          </a:prstGeom>
        </p:spPr>
      </p:pic>
    </p:spTree>
    <p:extLst>
      <p:ext uri="{BB962C8B-B14F-4D97-AF65-F5344CB8AC3E}">
        <p14:creationId xmlns:p14="http://schemas.microsoft.com/office/powerpoint/2010/main" val="19971211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79858" y="527180"/>
            <a:ext cx="9232284" cy="5803640"/>
          </a:xfrm>
        </p:spPr>
        <p:txBody>
          <a:bodyPr>
            <a:normAutofit/>
          </a:bodyPr>
          <a:lstStyle/>
          <a:p>
            <a:pPr marL="0" indent="0">
              <a:buNone/>
            </a:pPr>
            <a:r>
              <a:rPr lang="en-US" sz="22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This proactive approach is the core of the program. The program incorporates high standards for learning, related to social and personal functioning.  </a:t>
            </a:r>
          </a:p>
          <a:p>
            <a:pPr marL="0" indent="0">
              <a:buNone/>
            </a:pPr>
            <a:r>
              <a:rPr lang="en-US" sz="2200" b="1" i="1" dirty="0">
                <a:solidFill>
                  <a:srgbClr val="FFCF47"/>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Enhancing the student’s individual potential results in measurable outcomes that include:</a:t>
            </a:r>
          </a:p>
          <a:p>
            <a:pPr lvl="1"/>
            <a:r>
              <a:rPr lang="en-US" sz="20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Increased academic performance</a:t>
            </a:r>
          </a:p>
          <a:p>
            <a:pPr lvl="1"/>
            <a:r>
              <a:rPr lang="en-US" sz="20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Increased promotion rates</a:t>
            </a:r>
          </a:p>
          <a:p>
            <a:pPr lvl="1"/>
            <a:r>
              <a:rPr lang="en-US" sz="20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Reduction of violence at the school sites</a:t>
            </a:r>
          </a:p>
          <a:p>
            <a:pPr lvl="1"/>
            <a:r>
              <a:rPr lang="en-US" sz="20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Reduce out-of-school suspensions</a:t>
            </a:r>
          </a:p>
          <a:p>
            <a:pPr lvl="1"/>
            <a:r>
              <a:rPr lang="en-US" sz="20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Increase family involvement</a:t>
            </a:r>
          </a:p>
          <a:p>
            <a:pPr lvl="1"/>
            <a:r>
              <a:rPr lang="en-US" sz="20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Improved attendance among all students as truancy issues are proven to be a contributing factor in juvenile crime and delinquency</a:t>
            </a:r>
          </a:p>
        </p:txBody>
      </p:sp>
      <p:pic>
        <p:nvPicPr>
          <p:cNvPr id="5" name="Picture 4" descr="A picture containing text, sign, queen&#10;&#10;AI-generated content may be incorrect.">
            <a:extLst>
              <a:ext uri="{FF2B5EF4-FFF2-40B4-BE49-F238E27FC236}">
                <a16:creationId xmlns:a16="http://schemas.microsoft.com/office/drawing/2014/main" id="{D0799843-1242-5B59-CCA3-57FCF462F987}"/>
              </a:ext>
            </a:extLst>
          </p:cNvPr>
          <p:cNvPicPr>
            <a:picLocks noChangeAspect="1"/>
          </p:cNvPicPr>
          <p:nvPr/>
        </p:nvPicPr>
        <p:blipFill>
          <a:blip r:embed="rId2"/>
          <a:stretch>
            <a:fillRect/>
          </a:stretch>
        </p:blipFill>
        <p:spPr>
          <a:xfrm>
            <a:off x="11001679" y="5730124"/>
            <a:ext cx="1084043" cy="1061132"/>
          </a:xfrm>
          <a:prstGeom prst="rect">
            <a:avLst/>
          </a:prstGeom>
        </p:spPr>
      </p:pic>
    </p:spTree>
    <p:extLst>
      <p:ext uri="{BB962C8B-B14F-4D97-AF65-F5344CB8AC3E}">
        <p14:creationId xmlns:p14="http://schemas.microsoft.com/office/powerpoint/2010/main" val="4112988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50887" y="868596"/>
            <a:ext cx="9090226" cy="5906276"/>
          </a:xfrm>
        </p:spPr>
        <p:txBody>
          <a:bodyPr>
            <a:normAutofit/>
          </a:bodyPr>
          <a:lstStyle/>
          <a:p>
            <a:r>
              <a:rPr lang="en-US" sz="25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large majority of our students are exposed to factors in their lives that sometimes create barriers to learning and must be addressed so students can excel in their education.  This often becomes the focus for intervention.  </a:t>
            </a:r>
          </a:p>
          <a:p>
            <a:r>
              <a:rPr lang="en-US" sz="25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program stresses the importance of parental commitment in nurturing, supporting, and facilitating the desired change in their child.  Parental involvement is imperative to a child’s success at school.  </a:t>
            </a:r>
          </a:p>
          <a:p>
            <a:r>
              <a:rPr lang="en-US" sz="25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P.A.S.S. Officers are involved in fostering active parent participation.  Parents often see our P.A.S.S Officers as allies rather than enforcers and are subsequently more apt to participate in much needed services and interventions.</a:t>
            </a:r>
          </a:p>
          <a:p>
            <a:pPr marL="0" indent="0">
              <a:buNone/>
            </a:pPr>
            <a:r>
              <a:rPr lang="en-US" dirty="0"/>
              <a:t> </a:t>
            </a:r>
          </a:p>
          <a:p>
            <a:endParaRPr lang="en-US" dirty="0"/>
          </a:p>
        </p:txBody>
      </p:sp>
      <p:pic>
        <p:nvPicPr>
          <p:cNvPr id="5" name="Picture 4" descr="A picture containing text, sign, queen&#10;&#10;AI-generated content may be incorrect.">
            <a:extLst>
              <a:ext uri="{FF2B5EF4-FFF2-40B4-BE49-F238E27FC236}">
                <a16:creationId xmlns:a16="http://schemas.microsoft.com/office/drawing/2014/main" id="{CA12A865-1A96-9910-F2E8-5ABD1123A31B}"/>
              </a:ext>
            </a:extLst>
          </p:cNvPr>
          <p:cNvPicPr>
            <a:picLocks noChangeAspect="1"/>
          </p:cNvPicPr>
          <p:nvPr/>
        </p:nvPicPr>
        <p:blipFill>
          <a:blip r:embed="rId2"/>
          <a:stretch>
            <a:fillRect/>
          </a:stretch>
        </p:blipFill>
        <p:spPr>
          <a:xfrm>
            <a:off x="11073869" y="5705299"/>
            <a:ext cx="1047948" cy="1025800"/>
          </a:xfrm>
          <a:prstGeom prst="rect">
            <a:avLst/>
          </a:prstGeom>
        </p:spPr>
      </p:pic>
    </p:spTree>
    <p:extLst>
      <p:ext uri="{BB962C8B-B14F-4D97-AF65-F5344CB8AC3E}">
        <p14:creationId xmlns:p14="http://schemas.microsoft.com/office/powerpoint/2010/main" val="3778561878"/>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7.jpeg"/></Relationships>
</file>

<file path=ppt/theme/_rels/theme4.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Custom">
  <a:themeElements>
    <a:clrScheme name="Custom 17">
      <a:dk1>
        <a:srgbClr val="000000"/>
      </a:dk1>
      <a:lt1>
        <a:srgbClr val="FFFFFF"/>
      </a:lt1>
      <a:dk2>
        <a:srgbClr val="FC4EFB"/>
      </a:dk2>
      <a:lt2>
        <a:srgbClr val="E7E6E6"/>
      </a:lt2>
      <a:accent1>
        <a:srgbClr val="FAF24C"/>
      </a:accent1>
      <a:accent2>
        <a:srgbClr val="5EFCAC"/>
      </a:accent2>
      <a:accent3>
        <a:srgbClr val="73EBF9"/>
      </a:accent3>
      <a:accent4>
        <a:srgbClr val="316CFC"/>
      </a:accent4>
      <a:accent5>
        <a:srgbClr val="B059FD"/>
      </a:accent5>
      <a:accent6>
        <a:srgbClr val="9405FC"/>
      </a:accent6>
      <a:hlink>
        <a:srgbClr val="FFFFFF"/>
      </a:hlink>
      <a:folHlink>
        <a:srgbClr val="FFFFFF"/>
      </a:folHlink>
    </a:clrScheme>
    <a:fontScheme name="Custom 15">
      <a:majorFont>
        <a:latin typeface="Biome"/>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11936837_win32_SL_V11" id="{EAD6EF7B-6F25-4469-AF6A-07D6EB1461DD}" vid="{30FEA78B-2F89-4FF0-8415-E3920802C58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3.xml><?xml version="1.0" encoding="utf-8"?>
<a:theme xmlns:a="http://schemas.openxmlformats.org/drawingml/2006/main" name="2_Facet">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2_Quotabl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2_Office Theme">
  <a:themeElements>
    <a:clrScheme name="birthday dark">
      <a:dk1>
        <a:sysClr val="windowText" lastClr="000000"/>
      </a:dk1>
      <a:lt1>
        <a:sysClr val="window" lastClr="FFFFFF"/>
      </a:lt1>
      <a:dk2>
        <a:srgbClr val="05151E"/>
      </a:dk2>
      <a:lt2>
        <a:srgbClr val="E5B149"/>
      </a:lt2>
      <a:accent1>
        <a:srgbClr val="402312"/>
      </a:accent1>
      <a:accent2>
        <a:srgbClr val="2E3192"/>
      </a:accent2>
      <a:accent3>
        <a:srgbClr val="1E1C10"/>
      </a:accent3>
      <a:accent4>
        <a:srgbClr val="1D063C"/>
      </a:accent4>
      <a:accent5>
        <a:srgbClr val="1E3E29"/>
      </a:accent5>
      <a:accent6>
        <a:srgbClr val="CF6413"/>
      </a:accent6>
      <a:hlink>
        <a:srgbClr val="E5B149"/>
      </a:hlink>
      <a:folHlink>
        <a:srgbClr val="E5B149"/>
      </a:folHlink>
    </a:clrScheme>
    <a:fontScheme name="birthday dark">
      <a:majorFont>
        <a:latin typeface="French Script MT"/>
        <a:ea typeface=""/>
        <a:cs typeface=""/>
      </a:majorFont>
      <a:minorFont>
        <a:latin typeface="Sagona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6350">
          <a:solidFill>
            <a:schemeClr val="bg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11131888_win32_fixed.potx" id="{4FC86F1C-CA62-417A-BFED-7A85F1507F8A}" vid="{8B745CD1-A883-4865-93CB-B4B8151CBF9F}"/>
    </a:ext>
  </a:extLst>
</a:theme>
</file>

<file path=ppt/theme/theme9.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Custom 91">
      <a:majorFont>
        <a:latin typeface="Bodoni MT"/>
        <a:ea typeface=""/>
        <a:cs typeface=""/>
      </a:majorFont>
      <a:minorFont>
        <a:latin typeface="Times New Roman"/>
        <a:ea typeface=""/>
        <a:cs typeface=""/>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55916208_Getting to know your teacher_win32_SL_V2" id="{117468CD-FD74-421B-80C2-54C2E280903C}" vid="{F6B88795-ACAF-4739-9DA3-36C970FAD28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305301E-11B3-4B9D-A588-21F3C9809371}">
  <ds:schemaRefs>
    <ds:schemaRef ds:uri="230e9df3-be65-4c73-a93b-d1236ebd677e"/>
    <ds:schemaRef ds:uri="71af3243-3dd4-4a8d-8c0d-dd76da1f02a5"/>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C77B561B-3A65-4A22-9691-EB838E7F9B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4137456-21FC-4AE2-8A94-BF06CAF2EB9B}">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Scientific findings presentation</Template>
  <TotalTime>28619</TotalTime>
  <Words>5110</Words>
  <Application>Microsoft Office PowerPoint</Application>
  <PresentationFormat>Widescreen</PresentationFormat>
  <Paragraphs>611</Paragraphs>
  <Slides>67</Slides>
  <Notes>20</Notes>
  <HiddenSlides>0</HiddenSlides>
  <MMClips>0</MMClips>
  <ScaleCrop>false</ScaleCrop>
  <HeadingPairs>
    <vt:vector size="6" baseType="variant">
      <vt:variant>
        <vt:lpstr>Fonts Used</vt:lpstr>
      </vt:variant>
      <vt:variant>
        <vt:i4>31</vt:i4>
      </vt:variant>
      <vt:variant>
        <vt:lpstr>Theme</vt:lpstr>
      </vt:variant>
      <vt:variant>
        <vt:i4>9</vt:i4>
      </vt:variant>
      <vt:variant>
        <vt:lpstr>Slide Titles</vt:lpstr>
      </vt:variant>
      <vt:variant>
        <vt:i4>67</vt:i4>
      </vt:variant>
    </vt:vector>
  </HeadingPairs>
  <TitlesOfParts>
    <vt:vector size="107" baseType="lpstr">
      <vt:lpstr>Amasis MT Pro Black</vt:lpstr>
      <vt:lpstr>Aptos</vt:lpstr>
      <vt:lpstr>Aptos Display</vt:lpstr>
      <vt:lpstr>Arial</vt:lpstr>
      <vt:lpstr>Arial Black</vt:lpstr>
      <vt:lpstr>Arial Nova</vt:lpstr>
      <vt:lpstr>Arial Rounded MT Bold</vt:lpstr>
      <vt:lpstr>Baguet Script</vt:lpstr>
      <vt:lpstr>Baskerville Old Face</vt:lpstr>
      <vt:lpstr>Berlin Sans FB</vt:lpstr>
      <vt:lpstr>Biome</vt:lpstr>
      <vt:lpstr>Blackadder ITC</vt:lpstr>
      <vt:lpstr>Bodoni MT</vt:lpstr>
      <vt:lpstr>Calibri</vt:lpstr>
      <vt:lpstr>Castellar</vt:lpstr>
      <vt:lpstr>Century Gothic</vt:lpstr>
      <vt:lpstr>Franklin Gothic Book</vt:lpstr>
      <vt:lpstr>French Script MT</vt:lpstr>
      <vt:lpstr>Gill Sans MT</vt:lpstr>
      <vt:lpstr>Ink Free</vt:lpstr>
      <vt:lpstr>Monotype Corsiva</vt:lpstr>
      <vt:lpstr>Rastanty Cortez</vt:lpstr>
      <vt:lpstr>Rockwell</vt:lpstr>
      <vt:lpstr>Sagona ExtraLight</vt:lpstr>
      <vt:lpstr>Symbol</vt:lpstr>
      <vt:lpstr>Times New Roman</vt:lpstr>
      <vt:lpstr>Trade Gothic Next Light</vt:lpstr>
      <vt:lpstr>Trebuchet MS</vt:lpstr>
      <vt:lpstr>Wingdings</vt:lpstr>
      <vt:lpstr>Wingdings 2</vt:lpstr>
      <vt:lpstr>Wingdings 3</vt:lpstr>
      <vt:lpstr>Custom</vt:lpstr>
      <vt:lpstr>Quotable</vt:lpstr>
      <vt:lpstr>2_Facet</vt:lpstr>
      <vt:lpstr>2_Quotable</vt:lpstr>
      <vt:lpstr>1_Office Theme</vt:lpstr>
      <vt:lpstr>Slice</vt:lpstr>
      <vt:lpstr>Office Theme</vt:lpstr>
      <vt:lpstr>2_Office Theme</vt:lpstr>
      <vt:lpstr>Badge</vt:lpstr>
      <vt:lpstr>PowerPoint Presentation</vt:lpstr>
      <vt:lpstr>PowerPoint Presentation</vt:lpstr>
      <vt:lpstr>PowerPoint Presentation</vt:lpstr>
      <vt:lpstr>TABLE  OF 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YUBA COUNTY PROBATION DEPARTMENT  MISSION STATEMENT:  </vt:lpstr>
      <vt:lpstr>PowerPoint Presentation</vt:lpstr>
      <vt:lpstr>Wheatland Union High School District</vt:lpstr>
      <vt:lpstr>PowerPoint Presentation</vt:lpstr>
      <vt:lpstr>Mission Statement</vt:lpstr>
      <vt:lpstr>Motto: Better Together  Vision: Leading our students and community to a better future.</vt:lpstr>
      <vt:lpstr> Core Values and Cultural Norms: </vt:lpstr>
      <vt:lpstr>Superintendent of Schools</vt:lpstr>
      <vt:lpstr>Y.C.O.E Board of Education</vt:lpstr>
      <vt:lpstr>Yuba county victim services </vt:lpstr>
      <vt:lpstr>Truancy Program  Juvenile Probation Program Manager  –  Laura Topete Supervising Deputy Probation Officer  –  Paula Gomes Plumas Lake Director of Student Services  –  Jason Hofhenke WUHS Executive Director of Student Services  –  Lauren Link Yuba County Probation Truancy Officer  –  Heather Wolfe</vt:lpstr>
      <vt:lpstr>PowerPoint Presentation</vt:lpstr>
      <vt:lpstr>Truancy Officer Services</vt:lpstr>
      <vt:lpstr>The Court</vt:lpstr>
      <vt:lpstr>STATS</vt:lpstr>
      <vt:lpstr>South County SARB Board</vt:lpstr>
      <vt:lpstr>Wheatland School District Improved Attendance Awards</vt:lpstr>
      <vt:lpstr>Plumas Lake Improved Attendance Awards</vt:lpstr>
      <vt:lpstr>WUHS Improved Attendance Awards</vt:lpstr>
      <vt:lpstr>Making a difference in the community</vt:lpstr>
      <vt:lpstr>PowerPoint Presentation</vt:lpstr>
      <vt:lpstr>WHEATLAND UNION HIGH SCHOOL</vt:lpstr>
      <vt:lpstr>Probation and School Success (P.A.S.S.) Officer Jarred McCumber</vt:lpstr>
      <vt:lpstr>Mission and Vision Statement</vt:lpstr>
      <vt:lpstr>PowerPoint Presentation</vt:lpstr>
      <vt:lpstr>Actual Average Attendance Rates</vt:lpstr>
      <vt:lpstr>PowerPoint Presentation</vt:lpstr>
      <vt:lpstr>The Security Team</vt:lpstr>
      <vt:lpstr>California State University Summer Tour</vt:lpstr>
      <vt:lpstr>Community Day Trip to Bishop’s Pumpkin Farm</vt:lpstr>
      <vt:lpstr>College and Career Day</vt:lpstr>
      <vt:lpstr>National Read Across America Day</vt:lpstr>
      <vt:lpstr>Purple Star Award Ceremony</vt:lpstr>
      <vt:lpstr>Making a Difference</vt:lpstr>
      <vt:lpstr>Helping Students</vt:lpstr>
      <vt:lpstr>Being Part of the Change</vt:lpstr>
      <vt:lpstr>Appreciation</vt:lpstr>
      <vt:lpstr>PowerPoint Presentation</vt:lpstr>
      <vt:lpstr>PowerPoint Presentation</vt:lpstr>
      <vt:lpstr>PowerPoint Presentation</vt:lpstr>
      <vt:lpstr>P.a.s.s. Officer Related Duties</vt:lpstr>
      <vt:lpstr>PowerPoint Presentation</vt:lpstr>
      <vt:lpstr>PowerPoint Presentation</vt:lpstr>
      <vt:lpstr>PowerPoint Presentation</vt:lpstr>
      <vt:lpstr>PowerPoint Presentation</vt:lpstr>
      <vt:lpstr> Benny Castillo has been the PASS officer for my first 3 years as principal for Thomas E Mathews, 2022-2025. During this time, I have witnessed the impact he makes on all students, not only those on probation. His presence has supported the entire school with our efforts to make positive changes in the lives of our students. Benny goes above and beyond in his rapport building with both students and staff. Some of our most hard to reach parents and kids feel comfortable sharing their struggles with Benny and asking for support. His perfect combination of strengths and compassion is what makes this possible. He is consistently setting expectations and following through with consequences and rewards for our kids. During the past five years, I have seen an improvement in our school culture. Fights have become a rare occurrence; attendance has improved, and family engagement has increased every year. Students who have moved back to their district schools come back to see him and share their success stories. Personally, I have come to rely on Benny’s support in many difficult situations with students and parents. He deescalates tense situations, which makes a safer and more welcoming environment for all. The benefits of PASS officers are undeniable, and Benny is one of the best. </vt:lpstr>
      <vt:lpstr>PowerPoint Presentation</vt:lpstr>
      <vt:lpstr>PowerPoint Presentation</vt:lpstr>
      <vt:lpstr>PowerPoint Presentation</vt:lpstr>
      <vt:lpstr>YUBA COUNTY PROBATION DEPARTMENT JUVENILE COURT JURISDICTION </vt:lpstr>
      <vt:lpstr>CORE DUTIES</vt:lpstr>
      <vt:lpstr>Core Goals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Yuba county victim services</dc:title>
  <dc:creator>Caldwell, Michelle</dc:creator>
  <cp:lastModifiedBy>Laura Topete</cp:lastModifiedBy>
  <cp:revision>66</cp:revision>
  <dcterms:created xsi:type="dcterms:W3CDTF">2024-07-15T18:43:09Z</dcterms:created>
  <dcterms:modified xsi:type="dcterms:W3CDTF">2025-08-14T17:39:46Z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